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2937" r:id="rId4"/>
    <p:sldMasterId id="2147492980" r:id="rId5"/>
  </p:sldMasterIdLst>
  <p:notesMasterIdLst>
    <p:notesMasterId r:id="rId16"/>
  </p:notesMasterIdLst>
  <p:handoutMasterIdLst>
    <p:handoutMasterId r:id="rId17"/>
  </p:handoutMasterIdLst>
  <p:sldIdLst>
    <p:sldId id="2076138278" r:id="rId6"/>
    <p:sldId id="2076138309" r:id="rId7"/>
    <p:sldId id="2076137296" r:id="rId8"/>
    <p:sldId id="2145706010" r:id="rId9"/>
    <p:sldId id="2147470147" r:id="rId10"/>
    <p:sldId id="2145706007" r:id="rId11"/>
    <p:sldId id="2145706006" r:id="rId12"/>
    <p:sldId id="2147469682" r:id="rId13"/>
    <p:sldId id="2076138024" r:id="rId14"/>
    <p:sldId id="21474687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EC8527B-FB64-4C22-905C-6F558E3B1DB6}">
          <p14:sldIdLst>
            <p14:sldId id="2076138278"/>
            <p14:sldId id="2076138309"/>
            <p14:sldId id="2076137296"/>
            <p14:sldId id="2145706010"/>
            <p14:sldId id="2147470147"/>
          </p14:sldIdLst>
        </p14:section>
        <p14:section name="Recommendations" id="{E82C0F2A-1953-40D6-AB31-C8D6DC29F348}">
          <p14:sldIdLst>
            <p14:sldId id="2145706007"/>
            <p14:sldId id="2145706006"/>
            <p14:sldId id="2147469682"/>
            <p14:sldId id="2076138024"/>
            <p14:sldId id="2147468762"/>
          </p14:sldIdLst>
        </p14:section>
      </p14:sectionLst>
    </p:ext>
    <p:ext uri="{EFAFB233-063F-42B5-8137-9DF3F51BA10A}">
      <p15:sldGuideLst xmlns:p15="http://schemas.microsoft.com/office/powerpoint/2012/main">
        <p15:guide id="1" orient="horz" pos="1071"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8FC662-30F2-8F91-57C8-74DF531EC9D3}" name="Svetlana Mitrakhovich" initials="SM" userId="1cbd0471505e8b51" providerId="Windows Live"/>
  <p188:author id="{1FDB258B-9A64-FFCC-3643-D260BBFB3383}" name="Olga Gordon" initials="OG" userId="S::ogordon@microsoft.com::102a02ab-8cd3-475b-8633-7a419b8c421c" providerId="AD"/>
  <p188:author id="{72AA998B-A8F9-733B-99C9-CAD52C5FC31A}" name="Theresa Skora" initials="TS" userId="S::theresa@diamondsolutionsgroup.com::41717d20-c6ad-4695-8ce0-295ec72ef142" providerId="AD"/>
  <p188:author id="{8005C88F-81E7-A121-BD76-B3398BE0A48B}" name="Ineke Severa" initials="IS" userId="S::isevera_invisocorp.com#ext#@microsoft.onmicrosoft.com::17b3b149-e2de-4981-ad1f-c4ae0867814e" providerId="AD"/>
  <p188:author id="{656FFFBC-3A0E-EAB4-A6FF-2CBD0DC9C80C}" name="Sarah Burg" initials="SB" userId="S::sarahburg@microsoft.com::38bb9561-b5c9-403e-870e-c77866c16c13" providerId="AD"/>
  <p188:author id="{C4E76AE7-B1EA-7E45-08DF-405491BDFF1A}" name="Jojo Wright (SHE/HER)" initials="JW" userId="S::jowrig@microsoft.com::1adc0f8a-2bb3-4325-8852-161fb46abe3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ul Wilcox" initials="PW" lastIdx="1" clrIdx="0">
    <p:extLst>
      <p:ext uri="{19B8F6BF-5375-455C-9EA6-DF929625EA0E}">
        <p15:presenceInfo xmlns:p15="http://schemas.microsoft.com/office/powerpoint/2012/main" userId="Paul Wilco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000000"/>
    <a:srgbClr val="D2D2D2"/>
    <a:srgbClr val="E6E6E6"/>
    <a:srgbClr val="CC00C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9" autoAdjust="0"/>
    <p:restoredTop sz="91273" autoAdjust="0"/>
  </p:normalViewPr>
  <p:slideViewPr>
    <p:cSldViewPr snapToGrid="0">
      <p:cViewPr varScale="1">
        <p:scale>
          <a:sx n="65" d="100"/>
          <a:sy n="65" d="100"/>
        </p:scale>
        <p:origin x="972" y="66"/>
      </p:cViewPr>
      <p:guideLst>
        <p:guide orient="horz" pos="1071"/>
        <p:guide pos="3840"/>
      </p:guideLst>
    </p:cSldViewPr>
  </p:slideViewPr>
  <p:outlineViewPr>
    <p:cViewPr>
      <p:scale>
        <a:sx n="33" d="100"/>
        <a:sy n="33" d="100"/>
      </p:scale>
      <p:origin x="0" y="0"/>
    </p:cViewPr>
  </p:outlineViewPr>
  <p:notesTextViewPr>
    <p:cViewPr>
      <p:scale>
        <a:sx n="70" d="100"/>
        <a:sy n="70" d="100"/>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37CAD2-78FE-4846-847D-3E24392713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CF8B56B-8982-42F5-B9D9-B4AF79C760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56CE00-A481-4B50-B082-4A8238EFD6AB}" type="datetimeFigureOut">
              <a:rPr lang="en-US" smtClean="0"/>
              <a:t>7/25/2023</a:t>
            </a:fld>
            <a:endParaRPr lang="en-US"/>
          </a:p>
        </p:txBody>
      </p:sp>
      <p:sp>
        <p:nvSpPr>
          <p:cNvPr id="4" name="Footer Placeholder 3">
            <a:extLst>
              <a:ext uri="{FF2B5EF4-FFF2-40B4-BE49-F238E27FC236}">
                <a16:creationId xmlns:a16="http://schemas.microsoft.com/office/drawing/2014/main" id="{D8A91DD1-975C-4AF3-82EC-50341084D5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854816-84BB-438F-91F8-6AF8D94237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9B8CD6-093C-4394-84BA-2228CF685EE8}" type="slidenum">
              <a:rPr lang="en-US" smtClean="0"/>
              <a:t>‹#›</a:t>
            </a:fld>
            <a:endParaRPr lang="en-US"/>
          </a:p>
        </p:txBody>
      </p:sp>
    </p:spTree>
    <p:extLst>
      <p:ext uri="{BB962C8B-B14F-4D97-AF65-F5344CB8AC3E}">
        <p14:creationId xmlns:p14="http://schemas.microsoft.com/office/powerpoint/2010/main" val="591893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AD443-A916-4DB3-858D-0060D10F16F4}"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1E01B-B435-456D-833F-85DFF28AA22F}" type="slidenum">
              <a:rPr lang="en-US" smtClean="0"/>
              <a:t>‹#›</a:t>
            </a:fld>
            <a:endParaRPr lang="en-US"/>
          </a:p>
        </p:txBody>
      </p:sp>
    </p:spTree>
    <p:extLst>
      <p:ext uri="{BB962C8B-B14F-4D97-AF65-F5344CB8AC3E}">
        <p14:creationId xmlns:p14="http://schemas.microsoft.com/office/powerpoint/2010/main" val="331967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7/25/2023 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858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solidFill>
                <a:schemeClr val="tx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7/25/2023 2:44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40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90CE22-16D8-43A7-A811-54164FDE9CE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22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7/25/2023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32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FD0A0-7EA3-4AB5-8580-2CDFA9D58B5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83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15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BD1E01B-B435-456D-833F-85DFF28AA22F}" type="slidenum">
              <a:rPr lang="en-US" smtClean="0"/>
              <a:t>8</a:t>
            </a:fld>
            <a:endParaRPr lang="en-US"/>
          </a:p>
        </p:txBody>
      </p:sp>
    </p:spTree>
    <p:extLst>
      <p:ext uri="{BB962C8B-B14F-4D97-AF65-F5344CB8AC3E}">
        <p14:creationId xmlns:p14="http://schemas.microsoft.com/office/powerpoint/2010/main" val="341943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FD0A0-7EA3-4AB5-8580-2CDFA9D58B5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016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1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C8612C4-AF67-4B7D-866D-00D5DF089077}"/>
              </a:ext>
            </a:extLst>
          </p:cNvPr>
          <p:cNvGrpSpPr/>
          <p:nvPr userDrawn="1"/>
        </p:nvGrpSpPr>
        <p:grpSpPr>
          <a:xfrm>
            <a:off x="3887837" y="-14787"/>
            <a:ext cx="10171064" cy="6890110"/>
            <a:chOff x="3748137" y="-14787"/>
            <a:chExt cx="10171064" cy="6890110"/>
          </a:xfrm>
        </p:grpSpPr>
        <p:grpSp>
          <p:nvGrpSpPr>
            <p:cNvPr id="47" name="Group 46">
              <a:extLst>
                <a:ext uri="{FF2B5EF4-FFF2-40B4-BE49-F238E27FC236}">
                  <a16:creationId xmlns:a16="http://schemas.microsoft.com/office/drawing/2014/main" id="{E3434AD6-410E-4262-95A5-C7EEEACAF91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3" name="Group 52">
                <a:extLst>
                  <a:ext uri="{FF2B5EF4-FFF2-40B4-BE49-F238E27FC236}">
                    <a16:creationId xmlns:a16="http://schemas.microsoft.com/office/drawing/2014/main" id="{FC141C35-F52B-4547-A411-E566D830868C}"/>
                  </a:ext>
                </a:extLst>
              </p:cNvPr>
              <p:cNvGrpSpPr/>
              <p:nvPr userDrawn="1"/>
            </p:nvGrpSpPr>
            <p:grpSpPr>
              <a:xfrm>
                <a:off x="4357737" y="1238864"/>
                <a:ext cx="9232014" cy="5764278"/>
                <a:chOff x="4241623" y="1093722"/>
                <a:chExt cx="9232014" cy="5764278"/>
              </a:xfrm>
              <a:grpFill/>
            </p:grpSpPr>
            <p:grpSp>
              <p:nvGrpSpPr>
                <p:cNvPr id="55" name="Group 54">
                  <a:extLst>
                    <a:ext uri="{FF2B5EF4-FFF2-40B4-BE49-F238E27FC236}">
                      <a16:creationId xmlns:a16="http://schemas.microsoft.com/office/drawing/2014/main" id="{FA4D946A-CA35-43C9-B2BF-8142BCFE3BC4}"/>
                    </a:ext>
                  </a:extLst>
                </p:cNvPr>
                <p:cNvGrpSpPr/>
                <p:nvPr userDrawn="1"/>
              </p:nvGrpSpPr>
              <p:grpSpPr>
                <a:xfrm>
                  <a:off x="4241623" y="1093722"/>
                  <a:ext cx="9232014" cy="5737651"/>
                  <a:chOff x="2797707" y="-1512634"/>
                  <a:chExt cx="10277880" cy="6387651"/>
                </a:xfrm>
                <a:grpFill/>
              </p:grpSpPr>
              <p:sp>
                <p:nvSpPr>
                  <p:cNvPr id="61" name="Hexagon 60">
                    <a:extLst>
                      <a:ext uri="{FF2B5EF4-FFF2-40B4-BE49-F238E27FC236}">
                        <a16:creationId xmlns:a16="http://schemas.microsoft.com/office/drawing/2014/main" id="{B8F856B9-25D4-405A-BF1C-431C08B8846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A7335C5D-C73E-4E07-B194-B5B7641637A2}"/>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A577E267-A550-4EED-BE6D-419F2BC6309F}"/>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1D062C06-2458-4147-98FA-B34FBC2EF8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F06C7816-D152-4934-B58A-99CA60CA18C6}"/>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FC7F3264-EB21-4877-8566-B49D1100BD61}"/>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12986E0C-9102-4FC9-81AE-47C69AB46D1C}"/>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2D4AAC3F-A32F-40D0-B9BB-8640147BE86A}"/>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Hexagon 55">
                  <a:extLst>
                    <a:ext uri="{FF2B5EF4-FFF2-40B4-BE49-F238E27FC236}">
                      <a16:creationId xmlns:a16="http://schemas.microsoft.com/office/drawing/2014/main" id="{AA208C7E-0A9E-41E2-9804-B9EDBD044231}"/>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FD62D727-D687-470E-8588-C3FEB83DF743}"/>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E736A276-8189-4243-8D03-293C0B44F22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E6E976CC-0B16-4730-A5F2-85D66737F37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4A0F1DF-C2BD-482A-ABD3-365AF8DBE33E}"/>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Hexagon 53">
                <a:extLst>
                  <a:ext uri="{FF2B5EF4-FFF2-40B4-BE49-F238E27FC236}">
                    <a16:creationId xmlns:a16="http://schemas.microsoft.com/office/drawing/2014/main" id="{0EC7ABBF-7824-4B08-B143-F83847CAA2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Hexagon 47">
              <a:extLst>
                <a:ext uri="{FF2B5EF4-FFF2-40B4-BE49-F238E27FC236}">
                  <a16:creationId xmlns:a16="http://schemas.microsoft.com/office/drawing/2014/main" id="{7FBBC37C-E1F3-4B73-A7F6-38893A749471}"/>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E01C4B81-C2C3-4989-BCE2-69032C29ADC4}"/>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D86621BE-1F88-4A9E-9480-EDC10B53B64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8918851" y="5301631"/>
              <a:ext cx="1173008" cy="1050131"/>
            </a:xfrm>
            <a:prstGeom prst="hexagon">
              <a:avLst/>
            </a:prstGeom>
            <a:ln w="38100">
              <a:solidFill>
                <a:srgbClr val="50E6FF"/>
              </a:solidFill>
            </a:ln>
          </p:spPr>
        </p:pic>
      </p:grpSp>
      <p:sp>
        <p:nvSpPr>
          <p:cNvPr id="9" name="Title 1"/>
          <p:cNvSpPr>
            <a:spLocks noGrp="1"/>
          </p:cNvSpPr>
          <p:nvPr>
            <p:ph type="title" hasCustomPrompt="1"/>
          </p:nvPr>
        </p:nvSpPr>
        <p:spPr>
          <a:xfrm>
            <a:off x="584200" y="2425780"/>
            <a:ext cx="6054725"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0121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Session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9" name="Hexagon 68">
            <a:extLst>
              <a:ext uri="{FF2B5EF4-FFF2-40B4-BE49-F238E27FC236}">
                <a16:creationId xmlns:a16="http://schemas.microsoft.com/office/drawing/2014/main" id="{6749FF54-D8D6-41B8-8533-64CBED07FF2B}"/>
              </a:ext>
            </a:extLst>
          </p:cNvPr>
          <p:cNvSpPr/>
          <p:nvPr userDrawn="1"/>
        </p:nvSpPr>
        <p:spPr bwMode="auto">
          <a:xfrm>
            <a:off x="3893674" y="527482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5757431-5828-49FB-AA74-EB7D798EED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868507" y="1093998"/>
            <a:ext cx="2402494" cy="2068172"/>
          </a:xfrm>
          <a:prstGeom prst="hexagon">
            <a:avLst/>
          </a:prstGeom>
          <a:ln w="38100">
            <a:solidFill>
              <a:srgbClr val="50E6FF"/>
            </a:solidFill>
          </a:ln>
        </p:spPr>
      </p:pic>
      <p:pic>
        <p:nvPicPr>
          <p:cNvPr id="12" name="Picture 11">
            <a:extLst>
              <a:ext uri="{FF2B5EF4-FFF2-40B4-BE49-F238E27FC236}">
                <a16:creationId xmlns:a16="http://schemas.microsoft.com/office/drawing/2014/main" id="{B01E1208-E812-46E4-ADDD-08768309474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5866550" y="4190677"/>
            <a:ext cx="1150872" cy="1028724"/>
          </a:xfrm>
          <a:prstGeom prst="hexagon">
            <a:avLst/>
          </a:prstGeom>
          <a:ln w="38100">
            <a:solidFill>
              <a:srgbClr val="50E6FF"/>
            </a:solidFill>
          </a:ln>
        </p:spPr>
      </p:pic>
      <p:sp>
        <p:nvSpPr>
          <p:cNvPr id="3" name="Text Placeholder 2">
            <a:extLst>
              <a:ext uri="{FF2B5EF4-FFF2-40B4-BE49-F238E27FC236}">
                <a16:creationId xmlns:a16="http://schemas.microsoft.com/office/drawing/2014/main" id="{BEA41C05-49AD-0D40-AE47-4B34E587D25A}"/>
              </a:ext>
            </a:extLst>
          </p:cNvPr>
          <p:cNvSpPr>
            <a:spLocks noGrp="1"/>
          </p:cNvSpPr>
          <p:nvPr>
            <p:ph type="body" sz="quarter" idx="14" hasCustomPrompt="1"/>
          </p:nvPr>
        </p:nvSpPr>
        <p:spPr>
          <a:xfrm>
            <a:off x="584200" y="4784638"/>
            <a:ext cx="3353179" cy="246301"/>
          </a:xfrm>
        </p:spPr>
        <p:txBody>
          <a:bodyPr/>
          <a:lstStyle>
            <a:lvl1pPr marL="0" indent="0">
              <a:buFont typeface="Arial" panose="020B0604020202020204" pitchFamily="34" charset="0"/>
              <a:buNone/>
              <a:defRPr sz="1600"/>
            </a:lvl1pPr>
          </a:lstStyle>
          <a:p>
            <a:pPr lvl="0"/>
            <a:r>
              <a:rPr lang="en-US" dirty="0"/>
              <a:t>Speaker name and date here</a:t>
            </a:r>
          </a:p>
        </p:txBody>
      </p:sp>
    </p:spTree>
    <p:extLst>
      <p:ext uri="{BB962C8B-B14F-4D97-AF65-F5344CB8AC3E}">
        <p14:creationId xmlns:p14="http://schemas.microsoft.com/office/powerpoint/2010/main" val="392690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430887"/>
          </a:xfrm>
        </p:spPr>
        <p:txBody>
          <a:bodyPr lIns="90000" anchor="t"/>
          <a:lstStyle>
            <a:lvl1pPr marL="0" indent="0">
              <a:buSzPct val="90000"/>
              <a:buFont typeface="Wingdings" pitchFamily="2" charset="2"/>
              <a:buNone/>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65461352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39BE2C-45C1-4653-88A2-50687901960D}"/>
              </a:ext>
            </a:extLst>
          </p:cNvPr>
          <p:cNvGrpSpPr/>
          <p:nvPr userDrawn="1"/>
        </p:nvGrpSpPr>
        <p:grpSpPr>
          <a:xfrm>
            <a:off x="3887837" y="-14787"/>
            <a:ext cx="10171064" cy="6890110"/>
            <a:chOff x="3748137" y="-14787"/>
            <a:chExt cx="10171064" cy="6890110"/>
          </a:xfrm>
          <a:solidFill>
            <a:schemeClr val="tx2">
              <a:alpha val="5000"/>
            </a:schemeClr>
          </a:solidFill>
        </p:grpSpPr>
        <p:grpSp>
          <p:nvGrpSpPr>
            <p:cNvPr id="10" name="Group 9">
              <a:extLst>
                <a:ext uri="{FF2B5EF4-FFF2-40B4-BE49-F238E27FC236}">
                  <a16:creationId xmlns:a16="http://schemas.microsoft.com/office/drawing/2014/main" id="{A66C7CBB-F597-4596-A9E3-B66B43C682F6}"/>
                </a:ext>
              </a:extLst>
            </p:cNvPr>
            <p:cNvGrpSpPr/>
            <p:nvPr userDrawn="1"/>
          </p:nvGrpSpPr>
          <p:grpSpPr>
            <a:xfrm>
              <a:off x="3748137" y="-14787"/>
              <a:ext cx="10171064" cy="6890110"/>
              <a:chOff x="4357737" y="749165"/>
              <a:chExt cx="9232014" cy="6253977"/>
            </a:xfrm>
            <a:grpFill/>
          </p:grpSpPr>
          <p:grpSp>
            <p:nvGrpSpPr>
              <p:cNvPr id="16" name="Group 15">
                <a:extLst>
                  <a:ext uri="{FF2B5EF4-FFF2-40B4-BE49-F238E27FC236}">
                    <a16:creationId xmlns:a16="http://schemas.microsoft.com/office/drawing/2014/main" id="{C74BE0B7-47A2-4E69-8E05-534E298162B5}"/>
                  </a:ext>
                </a:extLst>
              </p:cNvPr>
              <p:cNvGrpSpPr/>
              <p:nvPr userDrawn="1"/>
            </p:nvGrpSpPr>
            <p:grpSpPr>
              <a:xfrm>
                <a:off x="4357737" y="1238864"/>
                <a:ext cx="9232014" cy="5764278"/>
                <a:chOff x="4241623" y="1093722"/>
                <a:chExt cx="9232014" cy="5764278"/>
              </a:xfrm>
              <a:grpFill/>
            </p:grpSpPr>
            <p:grpSp>
              <p:nvGrpSpPr>
                <p:cNvPr id="18" name="Group 17">
                  <a:extLst>
                    <a:ext uri="{FF2B5EF4-FFF2-40B4-BE49-F238E27FC236}">
                      <a16:creationId xmlns:a16="http://schemas.microsoft.com/office/drawing/2014/main" id="{A87F2925-F2CE-4328-9607-C94DFB9BD540}"/>
                    </a:ext>
                  </a:extLst>
                </p:cNvPr>
                <p:cNvGrpSpPr/>
                <p:nvPr userDrawn="1"/>
              </p:nvGrpSpPr>
              <p:grpSpPr>
                <a:xfrm>
                  <a:off x="4241623" y="1093722"/>
                  <a:ext cx="9232014" cy="5737651"/>
                  <a:chOff x="2797707" y="-1512634"/>
                  <a:chExt cx="10277880" cy="6387651"/>
                </a:xfrm>
                <a:grpFill/>
              </p:grpSpPr>
              <p:sp>
                <p:nvSpPr>
                  <p:cNvPr id="24" name="Hexagon 23">
                    <a:extLst>
                      <a:ext uri="{FF2B5EF4-FFF2-40B4-BE49-F238E27FC236}">
                        <a16:creationId xmlns:a16="http://schemas.microsoft.com/office/drawing/2014/main" id="{EC5F75E7-C0F7-4909-956F-E41800EBAC81}"/>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E80151CD-D827-4FC2-92F7-DE87285749D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B872A832-2F0C-4ACC-95AC-AC44F7516681}"/>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4E8B0055-6E32-489C-AA4D-4CD6E7C847AA}"/>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EF6A7217-7031-4F76-9013-79649DC358B2}"/>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CF288CD6-9D88-42B4-BC71-9EBB1B81D27E}"/>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E9DEEBF1-86E5-4035-A517-B1EF5D9A7691}"/>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07BA626-A63E-4B5D-B932-FE3D1B2549B8}"/>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Hexagon 18">
                  <a:extLst>
                    <a:ext uri="{FF2B5EF4-FFF2-40B4-BE49-F238E27FC236}">
                      <a16:creationId xmlns:a16="http://schemas.microsoft.com/office/drawing/2014/main" id="{42B4F301-C46F-458F-B79B-1ED90123FD25}"/>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DDF25239-3CE7-4565-B0CB-C187D500D1CF}"/>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C970F076-7ADC-4863-B231-10460E0A1EE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D7835836-66A1-43ED-BBBB-9F0879408073}"/>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5ED5A4B3-6000-451A-B582-152B8A8A7485}"/>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Hexagon 16">
                <a:extLst>
                  <a:ext uri="{FF2B5EF4-FFF2-40B4-BE49-F238E27FC236}">
                    <a16:creationId xmlns:a16="http://schemas.microsoft.com/office/drawing/2014/main" id="{4FDEFFF3-0772-4DAB-A039-0A5F73FFE03D}"/>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03D47CD-E398-41DC-A5D8-5BA40F3FBCDA}"/>
                </a:ext>
              </a:extLst>
            </p:cNvPr>
            <p:cNvSpPr/>
            <p:nvPr userDrawn="1"/>
          </p:nvSpPr>
          <p:spPr bwMode="auto">
            <a:xfrm>
              <a:off x="8940942" y="3723909"/>
              <a:ext cx="2420305" cy="2086470"/>
            </a:xfrm>
            <a:prstGeom prst="hexagon">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86012"/>
            <a:ext cx="7253288" cy="307777"/>
          </a:xfrm>
        </p:spPr>
        <p:txBody>
          <a:bodyPr anchor="t"/>
          <a:lstStyle>
            <a:lvl1pPr marL="0" indent="0">
              <a:spcAft>
                <a:spcPts val="600"/>
              </a:spcAft>
              <a:buFont typeface="Wingdings" panose="05000000000000000000" pitchFamily="2" charset="2"/>
              <a:buNone/>
              <a:defRPr sz="20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375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1"/>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61988" indent="0">
              <a:buNone/>
              <a:defRPr sz="1400">
                <a:solidFill>
                  <a:schemeClr val="bg1"/>
                </a:solidFill>
              </a:defRPr>
            </a:lvl4pPr>
            <a:lvl5pPr marL="855663"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761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064006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6087B6-5E9B-B4D9-87FB-DBACFF6C4E49}"/>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29132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No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76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graphicFrame>
        <p:nvGraphicFramePr>
          <p:cNvPr id="2" name="Table 593">
            <a:extLst>
              <a:ext uri="{FF2B5EF4-FFF2-40B4-BE49-F238E27FC236}">
                <a16:creationId xmlns:a16="http://schemas.microsoft.com/office/drawing/2014/main" id="{82BC032D-94F0-6981-77AD-C9853EE0CFC7}"/>
              </a:ext>
            </a:extLst>
          </p:cNvPr>
          <p:cNvGraphicFramePr>
            <a:graphicFrameLocks noGrp="1"/>
          </p:cNvGraphicFramePr>
          <p:nvPr userDrawn="1">
            <p:extLst>
              <p:ext uri="{D42A27DB-BD31-4B8C-83A1-F6EECF244321}">
                <p14:modId xmlns:p14="http://schemas.microsoft.com/office/powerpoint/2010/main" val="536865692"/>
              </p:ext>
            </p:extLst>
          </p:nvPr>
        </p:nvGraphicFramePr>
        <p:xfrm>
          <a:off x="418306" y="928651"/>
          <a:ext cx="11353210" cy="5458416"/>
        </p:xfrm>
        <a:graphic>
          <a:graphicData uri="http://schemas.openxmlformats.org/drawingml/2006/table">
            <a:tbl>
              <a:tblPr firstRow="1" bandRow="1">
                <a:tableStyleId>{5C22544A-7EE6-4342-B048-85BDC9FD1C3A}</a:tableStyleId>
              </a:tblPr>
              <a:tblGrid>
                <a:gridCol w="1032110">
                  <a:extLst>
                    <a:ext uri="{9D8B030D-6E8A-4147-A177-3AD203B41FA5}">
                      <a16:colId xmlns:a16="http://schemas.microsoft.com/office/drawing/2014/main" val="1240291520"/>
                    </a:ext>
                  </a:extLst>
                </a:gridCol>
                <a:gridCol w="1032110">
                  <a:extLst>
                    <a:ext uri="{9D8B030D-6E8A-4147-A177-3AD203B41FA5}">
                      <a16:colId xmlns:a16="http://schemas.microsoft.com/office/drawing/2014/main" val="2145599407"/>
                    </a:ext>
                  </a:extLst>
                </a:gridCol>
                <a:gridCol w="1032110">
                  <a:extLst>
                    <a:ext uri="{9D8B030D-6E8A-4147-A177-3AD203B41FA5}">
                      <a16:colId xmlns:a16="http://schemas.microsoft.com/office/drawing/2014/main" val="4273916332"/>
                    </a:ext>
                  </a:extLst>
                </a:gridCol>
                <a:gridCol w="1032110">
                  <a:extLst>
                    <a:ext uri="{9D8B030D-6E8A-4147-A177-3AD203B41FA5}">
                      <a16:colId xmlns:a16="http://schemas.microsoft.com/office/drawing/2014/main" val="3766744377"/>
                    </a:ext>
                  </a:extLst>
                </a:gridCol>
                <a:gridCol w="1032110">
                  <a:extLst>
                    <a:ext uri="{9D8B030D-6E8A-4147-A177-3AD203B41FA5}">
                      <a16:colId xmlns:a16="http://schemas.microsoft.com/office/drawing/2014/main" val="3881642154"/>
                    </a:ext>
                  </a:extLst>
                </a:gridCol>
                <a:gridCol w="1032110">
                  <a:extLst>
                    <a:ext uri="{9D8B030D-6E8A-4147-A177-3AD203B41FA5}">
                      <a16:colId xmlns:a16="http://schemas.microsoft.com/office/drawing/2014/main" val="1377081161"/>
                    </a:ext>
                  </a:extLst>
                </a:gridCol>
                <a:gridCol w="1032110">
                  <a:extLst>
                    <a:ext uri="{9D8B030D-6E8A-4147-A177-3AD203B41FA5}">
                      <a16:colId xmlns:a16="http://schemas.microsoft.com/office/drawing/2014/main" val="1027267893"/>
                    </a:ext>
                  </a:extLst>
                </a:gridCol>
                <a:gridCol w="1032110">
                  <a:extLst>
                    <a:ext uri="{9D8B030D-6E8A-4147-A177-3AD203B41FA5}">
                      <a16:colId xmlns:a16="http://schemas.microsoft.com/office/drawing/2014/main" val="3830008163"/>
                    </a:ext>
                  </a:extLst>
                </a:gridCol>
                <a:gridCol w="1032110">
                  <a:extLst>
                    <a:ext uri="{9D8B030D-6E8A-4147-A177-3AD203B41FA5}">
                      <a16:colId xmlns:a16="http://schemas.microsoft.com/office/drawing/2014/main" val="477464957"/>
                    </a:ext>
                  </a:extLst>
                </a:gridCol>
                <a:gridCol w="1032110">
                  <a:extLst>
                    <a:ext uri="{9D8B030D-6E8A-4147-A177-3AD203B41FA5}">
                      <a16:colId xmlns:a16="http://schemas.microsoft.com/office/drawing/2014/main" val="2232093737"/>
                    </a:ext>
                  </a:extLst>
                </a:gridCol>
                <a:gridCol w="1032110">
                  <a:extLst>
                    <a:ext uri="{9D8B030D-6E8A-4147-A177-3AD203B41FA5}">
                      <a16:colId xmlns:a16="http://schemas.microsoft.com/office/drawing/2014/main" val="1346777892"/>
                    </a:ext>
                  </a:extLst>
                </a:gridCol>
              </a:tblGrid>
              <a:tr h="909736">
                <a:tc>
                  <a:txBody>
                    <a:bodyPr/>
                    <a:lstStyle/>
                    <a:p>
                      <a:endParaRPr lang="en-US"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18165361"/>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30707762"/>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39610812"/>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00538221"/>
                  </a:ext>
                </a:extLst>
              </a:tr>
              <a:tr h="909736">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65739540"/>
                  </a:ext>
                </a:extLst>
              </a:tr>
              <a:tr h="909736">
                <a:tc>
                  <a:txBody>
                    <a:bodyPr/>
                    <a:lstStyle/>
                    <a:p>
                      <a:endParaRPr lang="en-US"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33175009"/>
                  </a:ext>
                </a:extLst>
              </a:tr>
            </a:tbl>
          </a:graphicData>
        </a:graphic>
      </p:graphicFrame>
      <p:sp>
        <p:nvSpPr>
          <p:cNvPr id="3" name="Title 2">
            <a:extLst>
              <a:ext uri="{FF2B5EF4-FFF2-40B4-BE49-F238E27FC236}">
                <a16:creationId xmlns:a16="http://schemas.microsoft.com/office/drawing/2014/main" id="{0336575C-8A50-5339-DF94-1E02C3EA0F1F}"/>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0863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B185C51E-D725-46F7-AF27-37E7286E7CD0}"/>
              </a:ext>
            </a:extLst>
          </p:cNvPr>
          <p:cNvGrpSpPr/>
          <p:nvPr userDrawn="1"/>
        </p:nvGrpSpPr>
        <p:grpSpPr>
          <a:xfrm>
            <a:off x="3887837" y="-14787"/>
            <a:ext cx="10171064" cy="6890110"/>
            <a:chOff x="3748137" y="-14787"/>
            <a:chExt cx="10171064" cy="6890110"/>
          </a:xfrm>
        </p:grpSpPr>
        <p:grpSp>
          <p:nvGrpSpPr>
            <p:cNvPr id="51" name="Group 50">
              <a:extLst>
                <a:ext uri="{FF2B5EF4-FFF2-40B4-BE49-F238E27FC236}">
                  <a16:creationId xmlns:a16="http://schemas.microsoft.com/office/drawing/2014/main" id="{42877E41-279F-43AC-8715-4064CC4D9B96}"/>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6" name="Group 55">
                <a:extLst>
                  <a:ext uri="{FF2B5EF4-FFF2-40B4-BE49-F238E27FC236}">
                    <a16:creationId xmlns:a16="http://schemas.microsoft.com/office/drawing/2014/main" id="{2C72BC83-ABB8-404A-B430-BD789EC7CFFE}"/>
                  </a:ext>
                </a:extLst>
              </p:cNvPr>
              <p:cNvGrpSpPr/>
              <p:nvPr userDrawn="1"/>
            </p:nvGrpSpPr>
            <p:grpSpPr>
              <a:xfrm>
                <a:off x="4357737" y="1238864"/>
                <a:ext cx="9232014" cy="5764278"/>
                <a:chOff x="4241623" y="1093722"/>
                <a:chExt cx="9232014" cy="5764278"/>
              </a:xfrm>
              <a:grpFill/>
            </p:grpSpPr>
            <p:grpSp>
              <p:nvGrpSpPr>
                <p:cNvPr id="58" name="Group 57">
                  <a:extLst>
                    <a:ext uri="{FF2B5EF4-FFF2-40B4-BE49-F238E27FC236}">
                      <a16:creationId xmlns:a16="http://schemas.microsoft.com/office/drawing/2014/main" id="{5F51BB10-C259-46AE-88A9-37F07367BF0F}"/>
                    </a:ext>
                  </a:extLst>
                </p:cNvPr>
                <p:cNvGrpSpPr/>
                <p:nvPr userDrawn="1"/>
              </p:nvGrpSpPr>
              <p:grpSpPr>
                <a:xfrm>
                  <a:off x="4241623" y="1093722"/>
                  <a:ext cx="9232014" cy="5737651"/>
                  <a:chOff x="2797707" y="-1512634"/>
                  <a:chExt cx="10277880" cy="6387651"/>
                </a:xfrm>
                <a:grpFill/>
              </p:grpSpPr>
              <p:sp>
                <p:nvSpPr>
                  <p:cNvPr id="64" name="Hexagon 63">
                    <a:extLst>
                      <a:ext uri="{FF2B5EF4-FFF2-40B4-BE49-F238E27FC236}">
                        <a16:creationId xmlns:a16="http://schemas.microsoft.com/office/drawing/2014/main" id="{CA0E1201-3DAA-4CB4-9687-5BD29DD68E84}"/>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88FE976F-2C9D-446A-80D4-A6B693F4FB00}"/>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1DE8A0FB-8C5A-433E-842D-FDD788C01B37}"/>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CCE7ECC3-9B97-4874-AFEF-5C9CF31AE454}"/>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5B3912AD-66B3-41A2-8BB5-AD965C740128}"/>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48D0025D-19CE-45D2-A8F1-5A8523AFFC35}"/>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C04EEC7C-64D3-4717-82CD-4B1F0527596B}"/>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B1CA098-7414-4D10-BD2A-30D236E5D62C}"/>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Hexagon 58">
                  <a:extLst>
                    <a:ext uri="{FF2B5EF4-FFF2-40B4-BE49-F238E27FC236}">
                      <a16:creationId xmlns:a16="http://schemas.microsoft.com/office/drawing/2014/main" id="{29959180-B9DA-4117-99AF-355EFCD764F6}"/>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4219B892-DA4A-4B6D-B00F-4CFEC51A891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10863C7A-AAF4-42AB-B3BE-54ED254AAC1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222C278C-86EB-4AC2-B985-0BCEF081C32F}"/>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06B12437-6D57-4F7F-91F3-3E3F2CB7B17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DC58906B-A35F-483D-939C-9894500F2B05}"/>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Hexagon 51">
              <a:extLst>
                <a:ext uri="{FF2B5EF4-FFF2-40B4-BE49-F238E27FC236}">
                  <a16:creationId xmlns:a16="http://schemas.microsoft.com/office/drawing/2014/main" id="{BAFA8BD0-CC9B-4883-8A65-CF4ABB5D0202}"/>
                </a:ext>
              </a:extLst>
            </p:cNvPr>
            <p:cNvSpPr/>
            <p:nvPr userDrawn="1"/>
          </p:nvSpPr>
          <p:spPr bwMode="auto">
            <a:xfrm>
              <a:off x="8907693" y="5298244"/>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350FAD21-2ED5-4C93-B3B7-669759E34ADD}"/>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03264D0D-1194-4397-ACB0-9213DE58745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715245" y="4203810"/>
              <a:ext cx="1157305" cy="1009659"/>
            </a:xfrm>
            <a:prstGeom prst="hexagon">
              <a:avLst/>
            </a:prstGeom>
            <a:ln w="38100">
              <a:solidFill>
                <a:srgbClr val="50E6FF"/>
              </a:solidFill>
            </a:ln>
          </p:spPr>
        </p:pic>
      </p:grpSp>
      <p:pic>
        <p:nvPicPr>
          <p:cNvPr id="4" name="Picture 3">
            <a:extLst>
              <a:ext uri="{FF2B5EF4-FFF2-40B4-BE49-F238E27FC236}">
                <a16:creationId xmlns:a16="http://schemas.microsoft.com/office/drawing/2014/main" id="{D90CA7D1-B582-41DF-AEB1-D3EB4EE39647}"/>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883747" y="1101025"/>
            <a:ext cx="2384524" cy="2061699"/>
          </a:xfrm>
          <a:prstGeom prst="hexagon">
            <a:avLst/>
          </a:prstGeom>
          <a:ln w="38100">
            <a:solidFill>
              <a:srgbClr val="50E6FF"/>
            </a:solidFill>
          </a:ln>
        </p:spPr>
      </p:pic>
    </p:spTree>
    <p:extLst>
      <p:ext uri="{BB962C8B-B14F-4D97-AF65-F5344CB8AC3E}">
        <p14:creationId xmlns:p14="http://schemas.microsoft.com/office/powerpoint/2010/main" val="203426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grpSp>
        <p:nvGrpSpPr>
          <p:cNvPr id="4" name="Group 3">
            <a:extLst>
              <a:ext uri="{FF2B5EF4-FFF2-40B4-BE49-F238E27FC236}">
                <a16:creationId xmlns:a16="http://schemas.microsoft.com/office/drawing/2014/main" id="{FF061649-EDB3-4251-A4D2-1E7E0B8AA36D}"/>
              </a:ext>
            </a:extLst>
          </p:cNvPr>
          <p:cNvGrpSpPr/>
          <p:nvPr userDrawn="1"/>
        </p:nvGrpSpPr>
        <p:grpSpPr>
          <a:xfrm>
            <a:off x="3887837" y="-14787"/>
            <a:ext cx="10171064" cy="6890110"/>
            <a:chOff x="3748137" y="-14787"/>
            <a:chExt cx="10171064" cy="6890110"/>
          </a:xfrm>
        </p:grpSpPr>
        <p:grpSp>
          <p:nvGrpSpPr>
            <p:cNvPr id="6" name="Group 5">
              <a:extLst>
                <a:ext uri="{FF2B5EF4-FFF2-40B4-BE49-F238E27FC236}">
                  <a16:creationId xmlns:a16="http://schemas.microsoft.com/office/drawing/2014/main" id="{CDB4260A-339A-47D8-8AD4-26884332DBBA}"/>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6972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20DC5D02-606F-4442-9080-8695A2D6D202}"/>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4D04335-F614-4583-99D9-A43CBAA0345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923413" y="5320056"/>
              <a:ext cx="1157305" cy="1009659"/>
            </a:xfrm>
            <a:prstGeom prst="hexagon">
              <a:avLst/>
            </a:prstGeom>
            <a:ln w="38100">
              <a:solidFill>
                <a:srgbClr val="50E6FF"/>
              </a:solidFill>
            </a:ln>
          </p:spPr>
        </p:pic>
      </p:grpSp>
      <p:pic>
        <p:nvPicPr>
          <p:cNvPr id="27" name="Picture 26">
            <a:extLst>
              <a:ext uri="{FF2B5EF4-FFF2-40B4-BE49-F238E27FC236}">
                <a16:creationId xmlns:a16="http://schemas.microsoft.com/office/drawing/2014/main" id="{44F7E937-804A-43CC-8F4C-25A34F14C97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6883748" y="1101025"/>
            <a:ext cx="2384524" cy="2061699"/>
          </a:xfrm>
          <a:prstGeom prst="hexagon">
            <a:avLst/>
          </a:prstGeom>
          <a:ln w="38100">
            <a:solidFill>
              <a:srgbClr val="50E6FF"/>
            </a:solidFill>
          </a:ln>
        </p:spPr>
      </p:pic>
    </p:spTree>
    <p:extLst>
      <p:ext uri="{BB962C8B-B14F-4D97-AF65-F5344CB8AC3E}">
        <p14:creationId xmlns:p14="http://schemas.microsoft.com/office/powerpoint/2010/main" val="4087973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2"/>
      </p:bgRef>
    </p:bg>
    <p:spTree>
      <p:nvGrpSpPr>
        <p:cNvPr id="1" name=""/>
        <p:cNvGrpSpPr/>
        <p:nvPr/>
      </p:nvGrpSpPr>
      <p:grpSpPr>
        <a:xfrm>
          <a:off x="0" y="0"/>
          <a:ext cx="0" cy="0"/>
          <a:chOff x="0" y="0"/>
          <a:chExt cx="0" cy="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B159A89-49AA-41B8-82DF-7A29DD7745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080642" y="3723909"/>
            <a:ext cx="2420305" cy="2086469"/>
          </a:xfrm>
          <a:prstGeom prst="hexagon">
            <a:avLst/>
          </a:prstGeom>
          <a:ln w="38100">
            <a:solidFill>
              <a:srgbClr val="50E6FF"/>
            </a:solidFill>
          </a:ln>
        </p:spPr>
      </p:pic>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C2B90B4E-0999-4735-83A0-FF3EEC258C8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9057233" y="3733580"/>
            <a:ext cx="2467122" cy="2086469"/>
          </a:xfrm>
          <a:prstGeom prst="hexagon">
            <a:avLst/>
          </a:prstGeom>
          <a:ln w="38100">
            <a:solidFill>
              <a:srgbClr val="50E6FF"/>
            </a:solidFill>
          </a:ln>
        </p:spPr>
      </p:pic>
      <p:pic>
        <p:nvPicPr>
          <p:cNvPr id="29" name="Picture 28">
            <a:extLst>
              <a:ext uri="{FF2B5EF4-FFF2-40B4-BE49-F238E27FC236}">
                <a16:creationId xmlns:a16="http://schemas.microsoft.com/office/drawing/2014/main" id="{DB1F111D-37F6-4246-B312-40ACBB659A0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836994" y="4199611"/>
            <a:ext cx="1193871" cy="1030450"/>
          </a:xfrm>
          <a:prstGeom prst="hexagon">
            <a:avLst/>
          </a:prstGeom>
          <a:ln w="38100">
            <a:solidFill>
              <a:srgbClr val="50E6FF"/>
            </a:solidFill>
          </a:ln>
        </p:spPr>
      </p:pic>
    </p:spTree>
    <p:extLst>
      <p:ext uri="{BB962C8B-B14F-4D97-AF65-F5344CB8AC3E}">
        <p14:creationId xmlns:p14="http://schemas.microsoft.com/office/powerpoint/2010/main" val="3327672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0072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178735E9-C12C-4830-8042-54791CE3D364}"/>
              </a:ext>
            </a:extLst>
          </p:cNvPr>
          <p:cNvGrpSpPr/>
          <p:nvPr userDrawn="1"/>
        </p:nvGrpSpPr>
        <p:grpSpPr>
          <a:xfrm>
            <a:off x="3887837" y="-14787"/>
            <a:ext cx="10171064" cy="6890110"/>
            <a:chOff x="3887837" y="-14787"/>
            <a:chExt cx="10171064" cy="689011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B69171B7-E534-42FC-8E1C-D9FB201AD00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9087837" y="3746488"/>
              <a:ext cx="2449649" cy="2041309"/>
            </a:xfrm>
            <a:prstGeom prst="hexagon">
              <a:avLst/>
            </a:prstGeom>
            <a:ln w="38100">
              <a:solidFill>
                <a:srgbClr val="50E6FF"/>
              </a:solidFill>
            </a:ln>
          </p:spPr>
        </p:pic>
        <p:pic>
          <p:nvPicPr>
            <p:cNvPr id="33" name="Picture 32">
              <a:extLst>
                <a:ext uri="{FF2B5EF4-FFF2-40B4-BE49-F238E27FC236}">
                  <a16:creationId xmlns:a16="http://schemas.microsoft.com/office/drawing/2014/main" id="{546C8651-A4D0-4305-94A9-26DF9938DF1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36994" y="4199610"/>
              <a:ext cx="1197864" cy="1033272"/>
            </a:xfrm>
            <a:prstGeom prst="hexagon">
              <a:avLst/>
            </a:prstGeom>
            <a:ln w="38100">
              <a:solidFill>
                <a:srgbClr val="50E6FF"/>
              </a:solidFill>
            </a:ln>
          </p:spPr>
        </p:pic>
      </p:grpSp>
    </p:spTree>
    <p:extLst>
      <p:ext uri="{BB962C8B-B14F-4D97-AF65-F5344CB8AC3E}">
        <p14:creationId xmlns:p14="http://schemas.microsoft.com/office/powerpoint/2010/main" val="864744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871720" cy="553998"/>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4871720" cy="1151084"/>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dirty="0"/>
              <a:t>Click to edit Master text styles</a:t>
            </a:r>
          </a:p>
          <a:p>
            <a:pPr lvl="1"/>
            <a:r>
              <a:rPr lang="en-US" dirty="0"/>
              <a:t>Second level</a:t>
            </a:r>
          </a:p>
          <a:p>
            <a:pPr lvl="2"/>
            <a:r>
              <a:rPr lang="en-US" dirty="0"/>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90E1680F-68E1-2462-F627-D421621D93E1}"/>
              </a:ext>
            </a:extLst>
          </p:cNvPr>
          <p:cNvSpPr>
            <a:spLocks noGrp="1"/>
          </p:cNvSpPr>
          <p:nvPr>
            <p:ph type="pic" sz="quarter" idx="12" hasCustomPrompt="1"/>
          </p:nvPr>
        </p:nvSpPr>
        <p:spPr bwMode="ltGray">
          <a:xfrm>
            <a:off x="6096000" y="0"/>
            <a:ext cx="6096000" cy="6858000"/>
          </a:xfrm>
          <a:blipFill>
            <a:blip r:embed="rId2"/>
            <a:stretch>
              <a:fillRect l="-4667" r="-7833"/>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26286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6461761" y="457200"/>
            <a:ext cx="5147628" cy="553998"/>
          </a:xfrm>
        </p:spPr>
        <p:txBody>
          <a:body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EF97C2-23A0-1BD3-5010-99CA35DA1369}"/>
              </a:ext>
            </a:extLst>
          </p:cNvPr>
          <p:cNvSpPr>
            <a:spLocks noGrp="1"/>
          </p:cNvSpPr>
          <p:nvPr>
            <p:ph type="pic" sz="quarter" idx="12" hasCustomPrompt="1"/>
          </p:nvPr>
        </p:nvSpPr>
        <p:spPr bwMode="ltGray">
          <a:xfrm>
            <a:off x="0" y="0"/>
            <a:ext cx="6096000" cy="6858000"/>
          </a:xfrm>
          <a:blipFill>
            <a:blip r:embed="rId2"/>
            <a:stretch>
              <a:fillRect l="-4667" r="-7833"/>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9">
            <a:extLst>
              <a:ext uri="{FF2B5EF4-FFF2-40B4-BE49-F238E27FC236}">
                <a16:creationId xmlns:a16="http://schemas.microsoft.com/office/drawing/2014/main" id="{DEEBDFBA-E4BC-9D4E-9EE7-73ADA4545B7B}"/>
              </a:ext>
            </a:extLst>
          </p:cNvPr>
          <p:cNvSpPr>
            <a:spLocks noGrp="1"/>
          </p:cNvSpPr>
          <p:nvPr>
            <p:ph type="body" sz="quarter" idx="13"/>
          </p:nvPr>
        </p:nvSpPr>
        <p:spPr>
          <a:xfrm>
            <a:off x="6461760" y="1436688"/>
            <a:ext cx="5147627" cy="1151084"/>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21280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79755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3537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5308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4112"/>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4057"/>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3949776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378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6035" y="2025650"/>
            <a:ext cx="3474720" cy="3474720"/>
          </a:xfrm>
          <a:prstGeom prst="roundRect">
            <a:avLst>
              <a:gd name="adj" fmla="val 3509"/>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4057"/>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2301663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our picture content">
    <p:spTree>
      <p:nvGrpSpPr>
        <p:cNvPr id="1" name=""/>
        <p:cNvGrpSpPr/>
        <p:nvPr/>
      </p:nvGrpSpPr>
      <p:grpSpPr>
        <a:xfrm>
          <a:off x="0" y="0"/>
          <a:ext cx="0" cy="0"/>
          <a:chOff x="0" y="0"/>
          <a:chExt cx="0" cy="0"/>
        </a:xfrm>
      </p:grpSpPr>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4633"/>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5385"/>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500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4821"/>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482572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0" y="2025650"/>
            <a:ext cx="9087758"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grpSp>
        <p:nvGrpSpPr>
          <p:cNvPr id="6" name="Group 5">
            <a:extLst>
              <a:ext uri="{FF2B5EF4-FFF2-40B4-BE49-F238E27FC236}">
                <a16:creationId xmlns:a16="http://schemas.microsoft.com/office/drawing/2014/main" id="{CA51D1C6-D01F-4C5F-BE0A-4BFDD6787461}"/>
              </a:ext>
            </a:extLst>
          </p:cNvPr>
          <p:cNvGrpSpPr/>
          <p:nvPr userDrawn="1"/>
        </p:nvGrpSpPr>
        <p:grpSpPr>
          <a:xfrm>
            <a:off x="6331154" y="1030241"/>
            <a:ext cx="6051228" cy="6860775"/>
            <a:chOff x="4357737" y="749165"/>
            <a:chExt cx="5492545" cy="6227350"/>
          </a:xfrm>
          <a:solidFill>
            <a:srgbClr val="FFFFFF">
              <a:alpha val="5000"/>
            </a:srgbClr>
          </a:solidFill>
        </p:grpSpPr>
        <p:grpSp>
          <p:nvGrpSpPr>
            <p:cNvPr id="15" name="Group 14">
              <a:extLst>
                <a:ext uri="{FF2B5EF4-FFF2-40B4-BE49-F238E27FC236}">
                  <a16:creationId xmlns:a16="http://schemas.microsoft.com/office/drawing/2014/main" id="{4263AAA9-4E13-45CB-A505-B35C1B0B58BC}"/>
                </a:ext>
              </a:extLst>
            </p:cNvPr>
            <p:cNvGrpSpPr/>
            <p:nvPr userDrawn="1"/>
          </p:nvGrpSpPr>
          <p:grpSpPr>
            <a:xfrm>
              <a:off x="4357737" y="2208105"/>
              <a:ext cx="5492545" cy="4768410"/>
              <a:chOff x="4241623" y="2062963"/>
              <a:chExt cx="5492545" cy="4768410"/>
            </a:xfrm>
            <a:grpFill/>
          </p:grpSpPr>
          <p:grpSp>
            <p:nvGrpSpPr>
              <p:cNvPr id="17" name="Group 16">
                <a:extLst>
                  <a:ext uri="{FF2B5EF4-FFF2-40B4-BE49-F238E27FC236}">
                    <a16:creationId xmlns:a16="http://schemas.microsoft.com/office/drawing/2014/main" id="{6DCF4313-EA2B-4BBB-848A-532A02324814}"/>
                  </a:ext>
                </a:extLst>
              </p:cNvPr>
              <p:cNvGrpSpPr/>
              <p:nvPr userDrawn="1"/>
            </p:nvGrpSpPr>
            <p:grpSpPr>
              <a:xfrm>
                <a:off x="4241623" y="2534767"/>
                <a:ext cx="4851938" cy="4296606"/>
                <a:chOff x="2797707" y="91662"/>
                <a:chExt cx="5401599" cy="4783355"/>
              </a:xfrm>
              <a:grpFill/>
            </p:grpSpPr>
            <p:sp>
              <p:nvSpPr>
                <p:cNvPr id="23" name="Hexagon 22">
                  <a:extLst>
                    <a:ext uri="{FF2B5EF4-FFF2-40B4-BE49-F238E27FC236}">
                      <a16:creationId xmlns:a16="http://schemas.microsoft.com/office/drawing/2014/main" id="{B406450D-DCF8-4A81-B374-7EB37742ADE7}"/>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88E4381-5503-4051-A9A8-14F62FACCF82}"/>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A084039A-FB42-4A58-BB91-80FB5D6794DD}"/>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2E9348E7-2113-4B27-B6F6-272775BC0B26}"/>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Hexagon 17">
                <a:extLst>
                  <a:ext uri="{FF2B5EF4-FFF2-40B4-BE49-F238E27FC236}">
                    <a16:creationId xmlns:a16="http://schemas.microsoft.com/office/drawing/2014/main" id="{A5DB1ED2-8556-4D61-90CD-CF34BEE1AEC7}"/>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C31402E-08A7-4D5D-9240-9D39251BE85E}"/>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B9BD093F-0057-4906-9E35-D6FBAEF59EC5}"/>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59656A6F-8471-4CFB-B649-2663D97117E8}"/>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Hexagon 15">
              <a:extLst>
                <a:ext uri="{FF2B5EF4-FFF2-40B4-BE49-F238E27FC236}">
                  <a16:creationId xmlns:a16="http://schemas.microsoft.com/office/drawing/2014/main" id="{6411A825-97A8-495F-8C4F-4FF3F6B02FE4}"/>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9578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8" y="913540"/>
            <a:ext cx="11017250" cy="276999"/>
          </a:xfrm>
        </p:spPr>
        <p:txBody>
          <a:bodyP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1040729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grpSp>
        <p:nvGrpSpPr>
          <p:cNvPr id="36" name="Group 35">
            <a:extLst>
              <a:ext uri="{FF2B5EF4-FFF2-40B4-BE49-F238E27FC236}">
                <a16:creationId xmlns:a16="http://schemas.microsoft.com/office/drawing/2014/main" id="{CB1AB92F-7E88-4D61-8BC4-46D7D18C1D28}"/>
              </a:ext>
            </a:extLst>
          </p:cNvPr>
          <p:cNvGrpSpPr/>
          <p:nvPr userDrawn="1"/>
        </p:nvGrpSpPr>
        <p:grpSpPr>
          <a:xfrm>
            <a:off x="-2190682" y="3228653"/>
            <a:ext cx="9186152" cy="4766988"/>
            <a:chOff x="5143583" y="1562583"/>
            <a:chExt cx="8338034" cy="4326874"/>
          </a:xfrm>
          <a:solidFill>
            <a:srgbClr val="FFFFFF">
              <a:alpha val="5000"/>
            </a:srgbClr>
          </a:solidFill>
        </p:grpSpPr>
        <p:grpSp>
          <p:nvGrpSpPr>
            <p:cNvPr id="41" name="Group 40">
              <a:extLst>
                <a:ext uri="{FF2B5EF4-FFF2-40B4-BE49-F238E27FC236}">
                  <a16:creationId xmlns:a16="http://schemas.microsoft.com/office/drawing/2014/main" id="{BDC684CD-E0DB-4EC2-B980-EDB630CC0BE3}"/>
                </a:ext>
              </a:extLst>
            </p:cNvPr>
            <p:cNvGrpSpPr/>
            <p:nvPr userDrawn="1"/>
          </p:nvGrpSpPr>
          <p:grpSpPr>
            <a:xfrm>
              <a:off x="5143583" y="1571100"/>
              <a:ext cx="8338034" cy="4318357"/>
              <a:chOff x="3801847" y="-981175"/>
              <a:chExt cx="9282624" cy="4807569"/>
            </a:xfrm>
            <a:grpFill/>
          </p:grpSpPr>
          <p:sp>
            <p:nvSpPr>
              <p:cNvPr id="54" name="Hexagon 53">
                <a:extLst>
                  <a:ext uri="{FF2B5EF4-FFF2-40B4-BE49-F238E27FC236}">
                    <a16:creationId xmlns:a16="http://schemas.microsoft.com/office/drawing/2014/main" id="{2AA07612-4290-4BF2-A16C-19203C6F05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B7EC3F73-BC56-4E1A-ADDD-BC0AB2DF1574}"/>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7DEC1609-6935-4C60-9069-23671E5176E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DE12DCA0-E726-46E0-83DB-765D4D35864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225ABE5F-271C-4F0B-8800-EAE3330D528D}"/>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Hexagon 41">
              <a:extLst>
                <a:ext uri="{FF2B5EF4-FFF2-40B4-BE49-F238E27FC236}">
                  <a16:creationId xmlns:a16="http://schemas.microsoft.com/office/drawing/2014/main" id="{B6357A2D-151B-45E9-BD34-CBC9835F8A9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64EA421E-65BC-4B46-B4B1-E8BCBA5CD41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A901D943-2F00-47AB-8FE7-73F3FC2148FA}"/>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7071020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grpSp>
        <p:nvGrpSpPr>
          <p:cNvPr id="8" name="Group 7">
            <a:extLst>
              <a:ext uri="{FF2B5EF4-FFF2-40B4-BE49-F238E27FC236}">
                <a16:creationId xmlns:a16="http://schemas.microsoft.com/office/drawing/2014/main" id="{9A631D90-D9C1-49EC-B2D4-FBDA96C7D723}"/>
              </a:ext>
            </a:extLst>
          </p:cNvPr>
          <p:cNvGrpSpPr/>
          <p:nvPr userDrawn="1"/>
        </p:nvGrpSpPr>
        <p:grpSpPr>
          <a:xfrm>
            <a:off x="-2190682" y="3228653"/>
            <a:ext cx="9186152" cy="4766988"/>
            <a:chOff x="5143583" y="1562583"/>
            <a:chExt cx="8338034" cy="4326874"/>
          </a:xfrm>
          <a:solidFill>
            <a:srgbClr val="FFFFFF">
              <a:alpha val="5000"/>
            </a:srgbClr>
          </a:solidFill>
        </p:grpSpPr>
        <p:grpSp>
          <p:nvGrpSpPr>
            <p:cNvPr id="9" name="Group 8">
              <a:extLst>
                <a:ext uri="{FF2B5EF4-FFF2-40B4-BE49-F238E27FC236}">
                  <a16:creationId xmlns:a16="http://schemas.microsoft.com/office/drawing/2014/main" id="{16FFF92F-629A-4FEE-B5DB-70317CC909DA}"/>
                </a:ext>
              </a:extLst>
            </p:cNvPr>
            <p:cNvGrpSpPr/>
            <p:nvPr userDrawn="1"/>
          </p:nvGrpSpPr>
          <p:grpSpPr>
            <a:xfrm>
              <a:off x="5143583" y="1571100"/>
              <a:ext cx="8338034" cy="4318357"/>
              <a:chOff x="3801847" y="-981175"/>
              <a:chExt cx="9282624" cy="4807569"/>
            </a:xfrm>
            <a:grpFill/>
          </p:grpSpPr>
          <p:sp>
            <p:nvSpPr>
              <p:cNvPr id="13" name="Hexagon 12">
                <a:extLst>
                  <a:ext uri="{FF2B5EF4-FFF2-40B4-BE49-F238E27FC236}">
                    <a16:creationId xmlns:a16="http://schemas.microsoft.com/office/drawing/2014/main" id="{19604AE4-1448-4283-82B8-7FBC70E25F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0AC554A2-EE70-4AFA-8138-FFFAF64830BE}"/>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9C0CA80A-C35F-4752-AF8F-224E3967D0A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7BCA577E-EF06-4463-A7B1-8D334DA64AF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878F9806-65A6-44C6-8EBC-55B2CDB24889}"/>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Hexagon 9">
              <a:extLst>
                <a:ext uri="{FF2B5EF4-FFF2-40B4-BE49-F238E27FC236}">
                  <a16:creationId xmlns:a16="http://schemas.microsoft.com/office/drawing/2014/main" id="{866A7F24-32AF-40F1-8DBB-0A6A9CD5C9DF}"/>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0E7C02D-48F3-4AE2-9190-8FEAB751975D}"/>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F9523F18-9FFF-4C30-820D-77EF53F6DA3F}"/>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6516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a:off x="-2190682" y="3228653"/>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690513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Tree>
    <p:extLst>
      <p:ext uri="{BB962C8B-B14F-4D97-AF65-F5344CB8AC3E}">
        <p14:creationId xmlns:p14="http://schemas.microsoft.com/office/powerpoint/2010/main" val="35395653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2846008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flipH="1">
            <a:off x="4356100" y="0"/>
            <a:ext cx="7835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1725427"/>
            <a:ext cx="3182027" cy="3118624"/>
          </a:xfrm>
        </p:spPr>
        <p:txBody>
          <a:bodyPr anchor="ctr">
            <a:noAutofit/>
          </a:bodyPr>
          <a:lstStyle>
            <a:lvl1pPr>
              <a:defRPr sz="3200">
                <a:solidFill>
                  <a:schemeClr val="accent1"/>
                </a:solidFill>
              </a:defRPr>
            </a:lvl1pPr>
          </a:lstStyle>
          <a:p>
            <a:r>
              <a:rPr lang="en-US" dirty="0"/>
              <a:t>Next steps</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440897"/>
            <a:ext cx="6667500" cy="5683249"/>
          </a:xfrm>
        </p:spPr>
        <p:txBody>
          <a:bodyPr anchor="ctr">
            <a:noAutofit/>
          </a:bodyPr>
          <a:lstStyle>
            <a:lvl1pPr marL="342900" indent="-342900">
              <a:lnSpc>
                <a:spcPct val="90000"/>
              </a:lnSpc>
              <a:spcBef>
                <a:spcPts val="1200"/>
              </a:spcBef>
              <a:spcAft>
                <a:spcPts val="600"/>
              </a:spcAft>
              <a:buFont typeface="+mj-lt"/>
              <a:buAutoNum type="arabicPeriod"/>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flipH="1">
            <a:off x="6117772" y="3228653"/>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5544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4" name="Rectangle 13"/>
          <p:cNvSpPr/>
          <p:nvPr userDrawn="1"/>
        </p:nvSpPr>
        <p:spPr>
          <a:xfrm>
            <a:off x="8351519" y="1"/>
            <a:ext cx="3840481" cy="4459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9FC5BE-D618-4726-8132-F88F3B7BA0C9}"/>
              </a:ext>
              <a:ext uri="{C183D7F6-B498-43B3-948B-1728B52AA6E4}">
                <adec:decorative xmlns:adec="http://schemas.microsoft.com/office/drawing/2017/decorative" val="1"/>
              </a:ext>
            </a:extLst>
          </p:cNvPr>
          <p:cNvSpPr/>
          <p:nvPr userDrawn="1"/>
        </p:nvSpPr>
        <p:spPr bwMode="auto">
          <a:xfrm>
            <a:off x="0" y="0"/>
            <a:ext cx="8351186" cy="6858000"/>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a:gradFill>
                  <a:gsLst>
                    <a:gs pos="0">
                      <a:srgbClr val="FFFFFF"/>
                    </a:gs>
                    <a:gs pos="100000">
                      <a:srgbClr val="FFFFFF"/>
                    </a:gs>
                  </a:gsLst>
                  <a:lin ang="5400000" scaled="0"/>
                </a:gradFill>
                <a:cs typeface="Segoe UI" pitchFamily="34" charset="0"/>
              </a:rPr>
              <a:t>`</a:t>
            </a:r>
          </a:p>
        </p:txBody>
      </p:sp>
      <p:sp>
        <p:nvSpPr>
          <p:cNvPr id="5" name="Text Placeholder 4"/>
          <p:cNvSpPr>
            <a:spLocks noGrp="1"/>
          </p:cNvSpPr>
          <p:nvPr>
            <p:ph type="body" sz="quarter" idx="10" hasCustomPrompt="1"/>
          </p:nvPr>
        </p:nvSpPr>
        <p:spPr>
          <a:xfrm>
            <a:off x="526415" y="2026620"/>
            <a:ext cx="7261226" cy="1694731"/>
          </a:xfrm>
        </p:spPr>
        <p:txBody>
          <a:bodyPr>
            <a:normAutofit/>
          </a:bodyPr>
          <a:lstStyle>
            <a:lvl1pPr marL="0" indent="0">
              <a:buNone/>
              <a:defRPr sz="140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body text</a:t>
            </a:r>
          </a:p>
        </p:txBody>
      </p:sp>
      <p:sp>
        <p:nvSpPr>
          <p:cNvPr id="15" name="Text Placeholder 13"/>
          <p:cNvSpPr>
            <a:spLocks noGrp="1"/>
          </p:cNvSpPr>
          <p:nvPr>
            <p:ph type="body" sz="quarter" idx="11" hasCustomPrompt="1"/>
          </p:nvPr>
        </p:nvSpPr>
        <p:spPr>
          <a:xfrm>
            <a:off x="8751568" y="438912"/>
            <a:ext cx="3015730" cy="3076817"/>
          </a:xfrm>
        </p:spPr>
        <p:txBody>
          <a:bodyPr anchor="ctr">
            <a:normAutofit/>
          </a:bodyPr>
          <a:lstStyle>
            <a:lvl1pPr marL="91440" indent="-91440">
              <a:lnSpc>
                <a:spcPct val="120000"/>
              </a:lnSpc>
              <a:spcBef>
                <a:spcPts val="0"/>
              </a:spcBef>
              <a:buNone/>
              <a:defRPr sz="1800">
                <a:solidFill>
                  <a:schemeClr val="bg1"/>
                </a:solidFill>
                <a:latin typeface="+mj-lt"/>
              </a:defRPr>
            </a:lvl1pPr>
          </a:lstStyle>
          <a:p>
            <a:pPr lvl="0"/>
            <a:r>
              <a:rPr lang="en-US"/>
              <a:t>“Click to edit callout quote”</a:t>
            </a:r>
          </a:p>
        </p:txBody>
      </p:sp>
      <p:sp>
        <p:nvSpPr>
          <p:cNvPr id="21" name="Text Placeholder 20"/>
          <p:cNvSpPr>
            <a:spLocks noGrp="1"/>
          </p:cNvSpPr>
          <p:nvPr>
            <p:ph type="body" sz="quarter" idx="14" hasCustomPrompt="1"/>
          </p:nvPr>
        </p:nvSpPr>
        <p:spPr>
          <a:xfrm>
            <a:off x="8751815" y="3599434"/>
            <a:ext cx="3015236" cy="249238"/>
          </a:xfrm>
        </p:spPr>
        <p:txBody>
          <a:bodyPr>
            <a:noAutofit/>
          </a:bodyPr>
          <a:lstStyle>
            <a:lvl1pPr marL="0" indent="0" algn="r">
              <a:buNone/>
              <a:defRPr sz="1200" b="0" baseline="0">
                <a:solidFill>
                  <a:schemeClr val="bg1"/>
                </a:solidFill>
                <a:latin typeface="+mn-lt"/>
              </a:defRPr>
            </a:lvl1pPr>
          </a:lstStyle>
          <a:p>
            <a:pPr lvl="0"/>
            <a:r>
              <a:rPr lang="en-US">
                <a:latin typeface="Segoe UI" panose="020B0502040204020203" pitchFamily="34" charset="0"/>
                <a:cs typeface="Segoe UI" panose="020B0502040204020203" pitchFamily="34" charset="0"/>
              </a:rPr>
              <a:t>—</a:t>
            </a:r>
            <a:r>
              <a:rPr lang="en-US"/>
              <a:t>Click to add attribution</a:t>
            </a:r>
          </a:p>
        </p:txBody>
      </p:sp>
      <p:sp>
        <p:nvSpPr>
          <p:cNvPr id="22" name="Content Placeholder 3"/>
          <p:cNvSpPr>
            <a:spLocks noGrp="1"/>
          </p:cNvSpPr>
          <p:nvPr>
            <p:ph sz="quarter" idx="15" hasCustomPrompt="1"/>
          </p:nvPr>
        </p:nvSpPr>
        <p:spPr>
          <a:xfrm>
            <a:off x="8841002" y="4710698"/>
            <a:ext cx="2836863" cy="988782"/>
          </a:xfrm>
        </p:spPr>
        <p:txBody>
          <a:bodyPr anchor="ctr">
            <a:normAutofit/>
          </a:bodyPr>
          <a:lstStyle>
            <a:lvl1pPr marL="0" indent="0" algn="ctr">
              <a:buNone/>
              <a:defRPr sz="1200"/>
            </a:lvl1pPr>
          </a:lstStyle>
          <a:p>
            <a:pPr lvl="0"/>
            <a:r>
              <a:rPr lang="en-US"/>
              <a:t>Click picture icon to add partner logo</a:t>
            </a:r>
          </a:p>
        </p:txBody>
      </p:sp>
      <p:sp>
        <p:nvSpPr>
          <p:cNvPr id="30" name="Text Placeholder 4"/>
          <p:cNvSpPr>
            <a:spLocks noGrp="1"/>
          </p:cNvSpPr>
          <p:nvPr>
            <p:ph type="body" sz="quarter" idx="21" hasCustomPrompt="1"/>
          </p:nvPr>
        </p:nvSpPr>
        <p:spPr>
          <a:xfrm>
            <a:off x="8841001" y="5950660"/>
            <a:ext cx="2836865" cy="251703"/>
          </a:xfrm>
        </p:spPr>
        <p:txBody>
          <a:bodyPr numCol="1" spcCol="0" anchor="ctr" anchorCtr="0">
            <a:noAutofit/>
          </a:bodyPr>
          <a:lstStyle>
            <a:lvl1pPr marL="0" indent="0" algn="ctr">
              <a:buNone/>
              <a:defRPr sz="1200" b="0" u="sng" spc="0" baseline="0">
                <a:solidFill>
                  <a:schemeClr val="accent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enter customer website</a:t>
            </a:r>
          </a:p>
        </p:txBody>
      </p:sp>
      <p:sp>
        <p:nvSpPr>
          <p:cNvPr id="31" name="Text Placeholder 4"/>
          <p:cNvSpPr>
            <a:spLocks noGrp="1"/>
          </p:cNvSpPr>
          <p:nvPr>
            <p:ph type="body" sz="quarter" idx="22" hasCustomPrompt="1"/>
          </p:nvPr>
        </p:nvSpPr>
        <p:spPr>
          <a:xfrm>
            <a:off x="545150"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36" name="TextBox 35"/>
          <p:cNvSpPr txBox="1"/>
          <p:nvPr userDrawn="1"/>
        </p:nvSpPr>
        <p:spPr>
          <a:xfrm>
            <a:off x="544615" y="4812501"/>
            <a:ext cx="1368323" cy="246221"/>
          </a:xfrm>
          <a:prstGeom prst="rect">
            <a:avLst/>
          </a:prstGeom>
          <a:noFill/>
        </p:spPr>
        <p:txBody>
          <a:bodyPr wrap="none" lIns="0" rtlCol="0">
            <a:spAutoFit/>
          </a:bodyPr>
          <a:lstStyle/>
          <a:p>
            <a:r>
              <a:rPr lang="en-US" sz="1000" b="0">
                <a:solidFill>
                  <a:schemeClr val="accent1"/>
                </a:solidFill>
                <a:latin typeface="+mj-lt"/>
              </a:rPr>
              <a:t>Products and Services</a:t>
            </a:r>
          </a:p>
        </p:txBody>
      </p:sp>
      <p:sp>
        <p:nvSpPr>
          <p:cNvPr id="37" name="TextBox 36"/>
          <p:cNvSpPr txBox="1"/>
          <p:nvPr userDrawn="1"/>
        </p:nvSpPr>
        <p:spPr>
          <a:xfrm>
            <a:off x="2075468" y="4812501"/>
            <a:ext cx="1116652" cy="246221"/>
          </a:xfrm>
          <a:prstGeom prst="rect">
            <a:avLst/>
          </a:prstGeom>
          <a:noFill/>
        </p:spPr>
        <p:txBody>
          <a:bodyPr wrap="none" lIns="0" rtlCol="0">
            <a:spAutoFit/>
          </a:bodyPr>
          <a:lstStyle/>
          <a:p>
            <a:r>
              <a:rPr lang="en-US" sz="1000" b="0">
                <a:solidFill>
                  <a:schemeClr val="accent1"/>
                </a:solidFill>
                <a:latin typeface="+mj-lt"/>
              </a:rPr>
              <a:t>Organization Size</a:t>
            </a:r>
          </a:p>
        </p:txBody>
      </p:sp>
      <p:sp>
        <p:nvSpPr>
          <p:cNvPr id="39" name="TextBox 38"/>
          <p:cNvSpPr txBox="1"/>
          <p:nvPr userDrawn="1"/>
        </p:nvSpPr>
        <p:spPr>
          <a:xfrm>
            <a:off x="3605786" y="4812501"/>
            <a:ext cx="571631" cy="246221"/>
          </a:xfrm>
          <a:prstGeom prst="rect">
            <a:avLst/>
          </a:prstGeom>
          <a:noFill/>
        </p:spPr>
        <p:txBody>
          <a:bodyPr wrap="none" lIns="0" rtlCol="0">
            <a:spAutoFit/>
          </a:bodyPr>
          <a:lstStyle/>
          <a:p>
            <a:r>
              <a:rPr lang="en-US" sz="1000" b="0">
                <a:solidFill>
                  <a:schemeClr val="accent1"/>
                </a:solidFill>
                <a:latin typeface="+mj-lt"/>
              </a:rPr>
              <a:t>Industry</a:t>
            </a:r>
          </a:p>
        </p:txBody>
      </p:sp>
      <p:sp>
        <p:nvSpPr>
          <p:cNvPr id="40" name="TextBox 39"/>
          <p:cNvSpPr txBox="1"/>
          <p:nvPr userDrawn="1"/>
        </p:nvSpPr>
        <p:spPr>
          <a:xfrm>
            <a:off x="5136104" y="4812501"/>
            <a:ext cx="560410" cy="246221"/>
          </a:xfrm>
          <a:prstGeom prst="rect">
            <a:avLst/>
          </a:prstGeom>
          <a:noFill/>
        </p:spPr>
        <p:txBody>
          <a:bodyPr wrap="none" lIns="0" rtlCol="0">
            <a:spAutoFit/>
          </a:bodyPr>
          <a:lstStyle/>
          <a:p>
            <a:r>
              <a:rPr lang="en-US" sz="1000" b="0">
                <a:solidFill>
                  <a:schemeClr val="accent1"/>
                </a:solidFill>
                <a:latin typeface="+mj-lt"/>
              </a:rPr>
              <a:t>Country</a:t>
            </a:r>
          </a:p>
        </p:txBody>
      </p:sp>
      <p:sp>
        <p:nvSpPr>
          <p:cNvPr id="42" name="TextBox 41"/>
          <p:cNvSpPr txBox="1"/>
          <p:nvPr userDrawn="1"/>
        </p:nvSpPr>
        <p:spPr>
          <a:xfrm>
            <a:off x="6666424" y="4812501"/>
            <a:ext cx="521938" cy="246221"/>
          </a:xfrm>
          <a:prstGeom prst="rect">
            <a:avLst/>
          </a:prstGeom>
          <a:noFill/>
        </p:spPr>
        <p:txBody>
          <a:bodyPr wrap="none" lIns="0" rtlCol="0">
            <a:spAutoFit/>
          </a:bodyPr>
          <a:lstStyle/>
          <a:p>
            <a:r>
              <a:rPr lang="en-US" sz="1000" b="0">
                <a:solidFill>
                  <a:schemeClr val="accent1"/>
                </a:solidFill>
                <a:latin typeface="+mj-lt"/>
              </a:rPr>
              <a:t>Partner</a:t>
            </a:r>
          </a:p>
        </p:txBody>
      </p:sp>
      <p:sp>
        <p:nvSpPr>
          <p:cNvPr id="27" name="Text Placeholder 4"/>
          <p:cNvSpPr>
            <a:spLocks noGrp="1"/>
          </p:cNvSpPr>
          <p:nvPr>
            <p:ph type="body" sz="quarter" idx="23" hasCustomPrompt="1"/>
          </p:nvPr>
        </p:nvSpPr>
        <p:spPr>
          <a:xfrm>
            <a:off x="2075468"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29" name="Text Placeholder 4"/>
          <p:cNvSpPr>
            <a:spLocks noGrp="1"/>
          </p:cNvSpPr>
          <p:nvPr>
            <p:ph type="body" sz="quarter" idx="24" hasCustomPrompt="1"/>
          </p:nvPr>
        </p:nvSpPr>
        <p:spPr>
          <a:xfrm>
            <a:off x="3605786"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38" name="Text Placeholder 4"/>
          <p:cNvSpPr>
            <a:spLocks noGrp="1"/>
          </p:cNvSpPr>
          <p:nvPr>
            <p:ph type="body" sz="quarter" idx="25" hasCustomPrompt="1"/>
          </p:nvPr>
        </p:nvSpPr>
        <p:spPr>
          <a:xfrm>
            <a:off x="5136104" y="5068670"/>
            <a:ext cx="1463929"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41" name="Text Placeholder 4"/>
          <p:cNvSpPr>
            <a:spLocks noGrp="1"/>
          </p:cNvSpPr>
          <p:nvPr>
            <p:ph type="body" sz="quarter" idx="26" hasCustomPrompt="1"/>
          </p:nvPr>
        </p:nvSpPr>
        <p:spPr>
          <a:xfrm>
            <a:off x="6666425" y="5068670"/>
            <a:ext cx="1353846" cy="1142684"/>
          </a:xfrm>
        </p:spPr>
        <p:txBody>
          <a:bodyPr lIns="0" numCol="1" spcCol="0">
            <a:normAutofit/>
          </a:bodyPr>
          <a:lstStyle>
            <a:lvl1pPr marL="0" indent="0">
              <a:buNone/>
              <a:defRPr sz="1000" b="0" spc="0" baseline="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add text</a:t>
            </a:r>
          </a:p>
        </p:txBody>
      </p:sp>
      <p:sp>
        <p:nvSpPr>
          <p:cNvPr id="43" name="Title 1"/>
          <p:cNvSpPr>
            <a:spLocks noGrp="1"/>
          </p:cNvSpPr>
          <p:nvPr>
            <p:ph type="ctrTitle" hasCustomPrompt="1"/>
          </p:nvPr>
        </p:nvSpPr>
        <p:spPr>
          <a:xfrm>
            <a:off x="526415" y="643128"/>
            <a:ext cx="7261226" cy="968566"/>
          </a:xfrm>
        </p:spPr>
        <p:txBody>
          <a:bodyPr anchor="t">
            <a:normAutofit/>
          </a:bodyPr>
          <a:lstStyle>
            <a:lvl1pPr algn="l">
              <a:defRPr sz="2800" baseline="0">
                <a:solidFill>
                  <a:schemeClr val="tx1"/>
                </a:solidFill>
              </a:defRPr>
            </a:lvl1pPr>
          </a:lstStyle>
          <a:p>
            <a:r>
              <a:rPr lang="en-US"/>
              <a:t>Click to edit one or two line title here lorem ipsum sit dolor </a:t>
            </a:r>
            <a:r>
              <a:rPr lang="en-US" err="1"/>
              <a:t>amet</a:t>
            </a:r>
            <a:r>
              <a:rPr lang="en-US"/>
              <a:t>, </a:t>
            </a:r>
            <a:r>
              <a:rPr lang="en-US" err="1"/>
              <a:t>consectetur</a:t>
            </a:r>
            <a:r>
              <a:rPr lang="en-US"/>
              <a:t>.</a:t>
            </a:r>
          </a:p>
        </p:txBody>
      </p:sp>
      <p:sp>
        <p:nvSpPr>
          <p:cNvPr id="32" name="Rectangle: Rounded Corners 31">
            <a:extLst>
              <a:ext uri="{FF2B5EF4-FFF2-40B4-BE49-F238E27FC236}">
                <a16:creationId xmlns:a16="http://schemas.microsoft.com/office/drawing/2014/main" id="{A2E4C0FF-3386-496C-98F5-4E5C8C5DBE7F}"/>
              </a:ext>
            </a:extLst>
          </p:cNvPr>
          <p:cNvSpPr/>
          <p:nvPr userDrawn="1"/>
        </p:nvSpPr>
        <p:spPr bwMode="auto">
          <a:xfrm>
            <a:off x="527050" y="3933066"/>
            <a:ext cx="2584506" cy="45956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05129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99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37687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2972841"/>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769641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339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1776153"/>
            <a:ext cx="6169462" cy="553998"/>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55" name="Group 54">
            <a:extLst>
              <a:ext uri="{FF2B5EF4-FFF2-40B4-BE49-F238E27FC236}">
                <a16:creationId xmlns:a16="http://schemas.microsoft.com/office/drawing/2014/main" id="{53BA1816-4686-4A16-92C5-8E0000176F50}"/>
              </a:ext>
            </a:extLst>
          </p:cNvPr>
          <p:cNvGrpSpPr/>
          <p:nvPr userDrawn="1"/>
        </p:nvGrpSpPr>
        <p:grpSpPr>
          <a:xfrm>
            <a:off x="3887837" y="-14787"/>
            <a:ext cx="10171064" cy="6890110"/>
            <a:chOff x="3748137" y="-14787"/>
            <a:chExt cx="10171064" cy="6890110"/>
          </a:xfrm>
        </p:grpSpPr>
        <p:grpSp>
          <p:nvGrpSpPr>
            <p:cNvPr id="56" name="Group 55">
              <a:extLst>
                <a:ext uri="{FF2B5EF4-FFF2-40B4-BE49-F238E27FC236}">
                  <a16:creationId xmlns:a16="http://schemas.microsoft.com/office/drawing/2014/main" id="{2BBF2A92-3D35-4990-8769-0F71679FF2D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60" name="Group 59">
                <a:extLst>
                  <a:ext uri="{FF2B5EF4-FFF2-40B4-BE49-F238E27FC236}">
                    <a16:creationId xmlns:a16="http://schemas.microsoft.com/office/drawing/2014/main" id="{1DA69A95-7A72-43D0-B123-C2E322F2FCD2}"/>
                  </a:ext>
                </a:extLst>
              </p:cNvPr>
              <p:cNvGrpSpPr/>
              <p:nvPr userDrawn="1"/>
            </p:nvGrpSpPr>
            <p:grpSpPr>
              <a:xfrm>
                <a:off x="4357737" y="1238864"/>
                <a:ext cx="9232014" cy="5764278"/>
                <a:chOff x="4241623" y="1093722"/>
                <a:chExt cx="9232014" cy="5764278"/>
              </a:xfrm>
              <a:grpFill/>
            </p:grpSpPr>
            <p:grpSp>
              <p:nvGrpSpPr>
                <p:cNvPr id="62" name="Group 61">
                  <a:extLst>
                    <a:ext uri="{FF2B5EF4-FFF2-40B4-BE49-F238E27FC236}">
                      <a16:creationId xmlns:a16="http://schemas.microsoft.com/office/drawing/2014/main" id="{5080DF26-404E-4941-ABA0-C739CF5A1466}"/>
                    </a:ext>
                  </a:extLst>
                </p:cNvPr>
                <p:cNvGrpSpPr/>
                <p:nvPr userDrawn="1"/>
              </p:nvGrpSpPr>
              <p:grpSpPr>
                <a:xfrm>
                  <a:off x="4241623" y="1093722"/>
                  <a:ext cx="9232014" cy="5737651"/>
                  <a:chOff x="2797707" y="-1512634"/>
                  <a:chExt cx="10277880" cy="6387651"/>
                </a:xfrm>
                <a:grpFill/>
              </p:grpSpPr>
              <p:sp>
                <p:nvSpPr>
                  <p:cNvPr id="68" name="Hexagon 67">
                    <a:extLst>
                      <a:ext uri="{FF2B5EF4-FFF2-40B4-BE49-F238E27FC236}">
                        <a16:creationId xmlns:a16="http://schemas.microsoft.com/office/drawing/2014/main" id="{308C1056-3EA2-475A-BDEE-7786DFD9EDF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C7E292D4-0631-47D0-A380-EAB338D2AF0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57FF284F-037F-4946-9664-E97FDA91628E}"/>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83239D3F-577E-4D12-8898-0E834726DC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86252DA-2FB9-47C7-9B50-7742EFAC376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A219C445-C197-4ACF-BE71-2F259872DBE0}"/>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595B6D55-9407-425C-9808-FE92539DEDE8}"/>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2E7CD156-B7C8-431D-A493-2720F5E2E6B7}"/>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Hexagon 62">
                  <a:extLst>
                    <a:ext uri="{FF2B5EF4-FFF2-40B4-BE49-F238E27FC236}">
                      <a16:creationId xmlns:a16="http://schemas.microsoft.com/office/drawing/2014/main" id="{F8861CAE-F565-4FD9-97D0-D3DD31C26E4A}"/>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3BE53AAB-2494-45A8-B7CB-2CFDAF0D990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AEF17005-61B5-4D89-8BB6-5F217554570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9DBC1812-939B-4C6F-B9D6-D89492114CB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718501-809E-454B-93C0-89F6AE923F1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Hexagon 60">
                <a:extLst>
                  <a:ext uri="{FF2B5EF4-FFF2-40B4-BE49-F238E27FC236}">
                    <a16:creationId xmlns:a16="http://schemas.microsoft.com/office/drawing/2014/main" id="{05BCF73E-3091-49ED-9CD9-D47EB7B7B3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4D5CBCBE-F742-4D00-A7DD-D1776B9B9316}"/>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6B58DA99-CD2E-4524-B671-898D7DC0BA4E}"/>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8245F3BB-C835-4407-B987-CB8BBEF1A75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918851" y="5301631"/>
              <a:ext cx="1173008" cy="1050131"/>
            </a:xfrm>
            <a:prstGeom prst="hexagon">
              <a:avLst/>
            </a:prstGeom>
            <a:ln w="38100">
              <a:solidFill>
                <a:srgbClr val="50E6FF"/>
              </a:solidFill>
            </a:ln>
          </p:spPr>
        </p:pic>
      </p:grpSp>
      <p:pic>
        <p:nvPicPr>
          <p:cNvPr id="76" name="Picture 75">
            <a:extLst>
              <a:ext uri="{FF2B5EF4-FFF2-40B4-BE49-F238E27FC236}">
                <a16:creationId xmlns:a16="http://schemas.microsoft.com/office/drawing/2014/main" id="{925E2B82-32DC-41F9-A9A1-6BABB31A226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868507" y="1093998"/>
            <a:ext cx="2402494" cy="2068172"/>
          </a:xfrm>
          <a:prstGeom prst="hexagon">
            <a:avLst/>
          </a:prstGeom>
          <a:ln w="38100">
            <a:solidFill>
              <a:srgbClr val="50E6FF"/>
            </a:solidFill>
          </a:ln>
        </p:spPr>
      </p:pic>
      <p:pic>
        <p:nvPicPr>
          <p:cNvPr id="77" name="Picture 76">
            <a:extLst>
              <a:ext uri="{FF2B5EF4-FFF2-40B4-BE49-F238E27FC236}">
                <a16:creationId xmlns:a16="http://schemas.microsoft.com/office/drawing/2014/main" id="{113D0B2B-910E-4A59-A1A6-A519A628098E}"/>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p:blipFill>
        <p:spPr>
          <a:xfrm>
            <a:off x="5866550" y="4190677"/>
            <a:ext cx="1150872" cy="1028724"/>
          </a:xfrm>
          <a:prstGeom prst="hexagon">
            <a:avLst/>
          </a:prstGeom>
          <a:ln w="38100">
            <a:solidFill>
              <a:srgbClr val="50E6FF"/>
            </a:solidFill>
          </a:ln>
        </p:spPr>
      </p:pic>
    </p:spTree>
    <p:extLst>
      <p:ext uri="{BB962C8B-B14F-4D97-AF65-F5344CB8AC3E}">
        <p14:creationId xmlns:p14="http://schemas.microsoft.com/office/powerpoint/2010/main" val="1858724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913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F0245-3E28-8348-6F77-C70EEBEF7332}"/>
              </a:ext>
            </a:extLst>
          </p:cNvPr>
          <p:cNvSpPr/>
          <p:nvPr userDrawn="1"/>
        </p:nvSpPr>
        <p:spPr bwMode="auto">
          <a:xfrm>
            <a:off x="715845" y="821344"/>
            <a:ext cx="10760310" cy="52153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This slide marks the last slide of the </a:t>
            </a:r>
            <a:br>
              <a:rPr lang="en-US" sz="3200" dirty="0">
                <a:solidFill>
                  <a:srgbClr val="FFFFFF"/>
                </a:solidFill>
                <a:ea typeface="Segoe UI" pitchFamily="34" charset="0"/>
                <a:cs typeface="Segoe UI" pitchFamily="34" charset="0"/>
              </a:rPr>
            </a:br>
            <a:r>
              <a:rPr lang="en-US" sz="3200" b="1" dirty="0">
                <a:solidFill>
                  <a:srgbClr val="FFFFFF"/>
                </a:solidFill>
                <a:ea typeface="Segoe UI" pitchFamily="34" charset="0"/>
                <a:cs typeface="Segoe UI" pitchFamily="34" charset="0"/>
              </a:rPr>
              <a:t>Enable Frontline template</a:t>
            </a:r>
            <a:r>
              <a:rPr lang="en-US" sz="3200" dirty="0">
                <a:solidFill>
                  <a:srgbClr val="FFFFFF"/>
                </a:solidFill>
                <a:ea typeface="Segoe UI" pitchFamily="34" charset="0"/>
                <a:cs typeface="Segoe UI" pitchFamily="34" charset="0"/>
              </a:rPr>
              <a:t>.</a:t>
            </a:r>
          </a:p>
          <a:p>
            <a:pPr algn="ctr" defTabSz="932472" fontAlgn="base">
              <a:spcBef>
                <a:spcPct val="0"/>
              </a:spcBef>
              <a:spcAft>
                <a:spcPct val="0"/>
              </a:spcAft>
            </a:pPr>
            <a:endParaRPr lang="en-US" sz="3200" b="1" dirty="0">
              <a:solidFill>
                <a:schemeClr val="accent3"/>
              </a:solidFill>
              <a:ea typeface="Segoe UI" pitchFamily="34" charset="0"/>
              <a:cs typeface="Segoe UI" pitchFamily="34" charset="0"/>
            </a:endParaRPr>
          </a:p>
          <a:p>
            <a:pPr algn="ctr" defTabSz="932472" fontAlgn="base">
              <a:spcBef>
                <a:spcPct val="0"/>
              </a:spcBef>
              <a:spcAft>
                <a:spcPct val="0"/>
              </a:spcAft>
            </a:pPr>
            <a:r>
              <a:rPr lang="en-US" sz="3200" b="1" dirty="0">
                <a:solidFill>
                  <a:schemeClr val="accent3"/>
                </a:solidFill>
                <a:ea typeface="Segoe UI" pitchFamily="34" charset="0"/>
                <a:cs typeface="Segoe UI" pitchFamily="34" charset="0"/>
              </a:rPr>
              <a:t>Delete any extraneous Master Layouts </a:t>
            </a:r>
            <a:br>
              <a:rPr lang="en-US" sz="3200" b="1" dirty="0">
                <a:solidFill>
                  <a:schemeClr val="accent3"/>
                </a:solidFill>
                <a:ea typeface="Segoe UI" pitchFamily="34" charset="0"/>
                <a:cs typeface="Segoe UI" pitchFamily="34" charset="0"/>
              </a:rPr>
            </a:br>
            <a:r>
              <a:rPr lang="en-US" sz="3200" dirty="0">
                <a:solidFill>
                  <a:srgbClr val="FFFFFF"/>
                </a:solidFill>
                <a:ea typeface="Segoe UI" pitchFamily="34" charset="0"/>
                <a:cs typeface="Segoe UI" pitchFamily="34" charset="0"/>
              </a:rPr>
              <a:t>after this slide to reduce final file size of the deck.</a:t>
            </a:r>
          </a:p>
        </p:txBody>
      </p:sp>
    </p:spTree>
    <p:extLst>
      <p:ext uri="{BB962C8B-B14F-4D97-AF65-F5344CB8AC3E}">
        <p14:creationId xmlns:p14="http://schemas.microsoft.com/office/powerpoint/2010/main" val="16846361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C8612C4-AF67-4B7D-866D-00D5DF089077}"/>
              </a:ext>
            </a:extLst>
          </p:cNvPr>
          <p:cNvGrpSpPr/>
          <p:nvPr userDrawn="1"/>
        </p:nvGrpSpPr>
        <p:grpSpPr>
          <a:xfrm>
            <a:off x="3887838" y="-14787"/>
            <a:ext cx="10171064" cy="6890110"/>
            <a:chOff x="3748137" y="-14787"/>
            <a:chExt cx="10171064" cy="6890110"/>
          </a:xfrm>
        </p:grpSpPr>
        <p:grpSp>
          <p:nvGrpSpPr>
            <p:cNvPr id="47" name="Group 46">
              <a:extLst>
                <a:ext uri="{FF2B5EF4-FFF2-40B4-BE49-F238E27FC236}">
                  <a16:creationId xmlns:a16="http://schemas.microsoft.com/office/drawing/2014/main" id="{E3434AD6-410E-4262-95A5-C7EEEACAF91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3" name="Group 52">
                <a:extLst>
                  <a:ext uri="{FF2B5EF4-FFF2-40B4-BE49-F238E27FC236}">
                    <a16:creationId xmlns:a16="http://schemas.microsoft.com/office/drawing/2014/main" id="{FC141C35-F52B-4547-A411-E566D830868C}"/>
                  </a:ext>
                </a:extLst>
              </p:cNvPr>
              <p:cNvGrpSpPr/>
              <p:nvPr userDrawn="1"/>
            </p:nvGrpSpPr>
            <p:grpSpPr>
              <a:xfrm>
                <a:off x="4357737" y="1238864"/>
                <a:ext cx="9232014" cy="5764278"/>
                <a:chOff x="4241623" y="1093722"/>
                <a:chExt cx="9232014" cy="5764278"/>
              </a:xfrm>
              <a:grpFill/>
            </p:grpSpPr>
            <p:grpSp>
              <p:nvGrpSpPr>
                <p:cNvPr id="55" name="Group 54">
                  <a:extLst>
                    <a:ext uri="{FF2B5EF4-FFF2-40B4-BE49-F238E27FC236}">
                      <a16:creationId xmlns:a16="http://schemas.microsoft.com/office/drawing/2014/main" id="{FA4D946A-CA35-43C9-B2BF-8142BCFE3BC4}"/>
                    </a:ext>
                  </a:extLst>
                </p:cNvPr>
                <p:cNvGrpSpPr/>
                <p:nvPr userDrawn="1"/>
              </p:nvGrpSpPr>
              <p:grpSpPr>
                <a:xfrm>
                  <a:off x="4241623" y="1093722"/>
                  <a:ext cx="9232014" cy="5737651"/>
                  <a:chOff x="2797707" y="-1512634"/>
                  <a:chExt cx="10277880" cy="6387651"/>
                </a:xfrm>
                <a:grpFill/>
              </p:grpSpPr>
              <p:sp>
                <p:nvSpPr>
                  <p:cNvPr id="61" name="Hexagon 60">
                    <a:extLst>
                      <a:ext uri="{FF2B5EF4-FFF2-40B4-BE49-F238E27FC236}">
                        <a16:creationId xmlns:a16="http://schemas.microsoft.com/office/drawing/2014/main" id="{B8F856B9-25D4-405A-BF1C-431C08B8846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A7335C5D-C73E-4E07-B194-B5B7641637A2}"/>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A577E267-A550-4EED-BE6D-419F2BC6309F}"/>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1D062C06-2458-4147-98FA-B34FBC2EF8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F06C7816-D152-4934-B58A-99CA60CA18C6}"/>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FC7F3264-EB21-4877-8566-B49D1100BD61}"/>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12986E0C-9102-4FC9-81AE-47C69AB46D1C}"/>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2D4AAC3F-A32F-40D0-B9BB-8640147BE86A}"/>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Hexagon 55">
                  <a:extLst>
                    <a:ext uri="{FF2B5EF4-FFF2-40B4-BE49-F238E27FC236}">
                      <a16:creationId xmlns:a16="http://schemas.microsoft.com/office/drawing/2014/main" id="{AA208C7E-0A9E-41E2-9804-B9EDBD044231}"/>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FD62D727-D687-470E-8588-C3FEB83DF743}"/>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E736A276-8189-4243-8D03-293C0B44F22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E6E976CC-0B16-4730-A5F2-85D66737F37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F4A0F1DF-C2BD-482A-ABD3-365AF8DBE33E}"/>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Hexagon 53">
                <a:extLst>
                  <a:ext uri="{FF2B5EF4-FFF2-40B4-BE49-F238E27FC236}">
                    <a16:creationId xmlns:a16="http://schemas.microsoft.com/office/drawing/2014/main" id="{0EC7ABBF-7824-4B08-B143-F83847CAA2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Hexagon 47">
              <a:extLst>
                <a:ext uri="{FF2B5EF4-FFF2-40B4-BE49-F238E27FC236}">
                  <a16:creationId xmlns:a16="http://schemas.microsoft.com/office/drawing/2014/main" id="{7FBBC37C-E1F3-4B73-A7F6-38893A749471}"/>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a:extLst>
                <a:ext uri="{FF2B5EF4-FFF2-40B4-BE49-F238E27FC236}">
                  <a16:creationId xmlns:a16="http://schemas.microsoft.com/office/drawing/2014/main" id="{E01C4B81-C2C3-4989-BCE2-69032C29ADC4}"/>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D86621BE-1F88-4A9E-9480-EDC10B53B64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8918851" y="5301631"/>
              <a:ext cx="1173008" cy="1050131"/>
            </a:xfrm>
            <a:prstGeom prst="hexagon">
              <a:avLst/>
            </a:prstGeom>
            <a:ln w="38100">
              <a:solidFill>
                <a:srgbClr val="50E6FF"/>
              </a:solidFill>
            </a:ln>
          </p:spPr>
        </p:pic>
      </p:grpSp>
      <p:sp>
        <p:nvSpPr>
          <p:cNvPr id="9" name="Title 1"/>
          <p:cNvSpPr>
            <a:spLocks noGrp="1"/>
          </p:cNvSpPr>
          <p:nvPr>
            <p:ph type="title" hasCustomPrompt="1"/>
          </p:nvPr>
        </p:nvSpPr>
        <p:spPr>
          <a:xfrm>
            <a:off x="584202" y="2403597"/>
            <a:ext cx="6054726" cy="1130181"/>
          </a:xfrm>
          <a:noFill/>
        </p:spPr>
        <p:txBody>
          <a:bodyPr wrap="square" lIns="0" tIns="0" rIns="0" bIns="0" anchor="b" anchorCtr="0">
            <a:spAutoFit/>
          </a:bodyPr>
          <a:lstStyle>
            <a:lvl1pPr>
              <a:defRPr sz="3672" spc="-51"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2" y="3962401"/>
            <a:ext cx="5001219" cy="345351"/>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Session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3" y="585790"/>
            <a:ext cx="1366245" cy="292608"/>
          </a:xfrm>
          <a:prstGeom prst="rect">
            <a:avLst/>
          </a:prstGeom>
        </p:spPr>
      </p:pic>
      <p:sp>
        <p:nvSpPr>
          <p:cNvPr id="69" name="Hexagon 68">
            <a:extLst>
              <a:ext uri="{FF2B5EF4-FFF2-40B4-BE49-F238E27FC236}">
                <a16:creationId xmlns:a16="http://schemas.microsoft.com/office/drawing/2014/main" id="{6749FF54-D8D6-41B8-8533-64CBED07FF2B}"/>
              </a:ext>
            </a:extLst>
          </p:cNvPr>
          <p:cNvSpPr/>
          <p:nvPr userDrawn="1"/>
        </p:nvSpPr>
        <p:spPr bwMode="auto">
          <a:xfrm>
            <a:off x="3893674" y="527482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5757431-5828-49FB-AA74-EB7D798EEDE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868508" y="1093998"/>
            <a:ext cx="2402494" cy="2068172"/>
          </a:xfrm>
          <a:prstGeom prst="hexagon">
            <a:avLst/>
          </a:prstGeom>
          <a:ln w="38100">
            <a:solidFill>
              <a:srgbClr val="50E6FF"/>
            </a:solidFill>
          </a:ln>
        </p:spPr>
      </p:pic>
      <p:pic>
        <p:nvPicPr>
          <p:cNvPr id="12" name="Picture 11">
            <a:extLst>
              <a:ext uri="{FF2B5EF4-FFF2-40B4-BE49-F238E27FC236}">
                <a16:creationId xmlns:a16="http://schemas.microsoft.com/office/drawing/2014/main" id="{B01E1208-E812-46E4-ADDD-08768309474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5866552" y="4190679"/>
            <a:ext cx="1150872" cy="1028724"/>
          </a:xfrm>
          <a:prstGeom prst="hexagon">
            <a:avLst/>
          </a:prstGeom>
          <a:ln w="38100">
            <a:solidFill>
              <a:srgbClr val="50E6FF"/>
            </a:solidFill>
          </a:ln>
        </p:spPr>
      </p:pic>
      <p:sp>
        <p:nvSpPr>
          <p:cNvPr id="3" name="Text Placeholder 2">
            <a:extLst>
              <a:ext uri="{FF2B5EF4-FFF2-40B4-BE49-F238E27FC236}">
                <a16:creationId xmlns:a16="http://schemas.microsoft.com/office/drawing/2014/main" id="{BEA41C05-49AD-0D40-AE47-4B34E587D25A}"/>
              </a:ext>
            </a:extLst>
          </p:cNvPr>
          <p:cNvSpPr>
            <a:spLocks noGrp="1"/>
          </p:cNvSpPr>
          <p:nvPr>
            <p:ph type="body" sz="quarter" idx="14" hasCustomPrompt="1"/>
          </p:nvPr>
        </p:nvSpPr>
        <p:spPr>
          <a:xfrm>
            <a:off x="584201" y="4784639"/>
            <a:ext cx="3353179" cy="251159"/>
          </a:xfrm>
        </p:spPr>
        <p:txBody>
          <a:bodyPr/>
          <a:lstStyle>
            <a:lvl1pPr marL="0" indent="0">
              <a:buFont typeface="Arial" panose="020B0604020202020204" pitchFamily="34" charset="0"/>
              <a:buNone/>
              <a:defRPr sz="1632"/>
            </a:lvl1pPr>
          </a:lstStyle>
          <a:p>
            <a:pPr lvl="0"/>
            <a:r>
              <a:rPr lang="en-US" dirty="0"/>
              <a:t>Speaker name and date here</a:t>
            </a:r>
          </a:p>
        </p:txBody>
      </p:sp>
    </p:spTree>
    <p:extLst>
      <p:ext uri="{BB962C8B-B14F-4D97-AF65-F5344CB8AC3E}">
        <p14:creationId xmlns:p14="http://schemas.microsoft.com/office/powerpoint/2010/main" val="1888031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0">
          <p15:clr>
            <a:srgbClr val="5ACBF0"/>
          </p15:clr>
        </p15:guide>
        <p15:guide id="4" orient="horz" pos="211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39BE2C-45C1-4653-88A2-50687901960D}"/>
              </a:ext>
            </a:extLst>
          </p:cNvPr>
          <p:cNvGrpSpPr/>
          <p:nvPr userDrawn="1"/>
        </p:nvGrpSpPr>
        <p:grpSpPr>
          <a:xfrm>
            <a:off x="3887838" y="-14787"/>
            <a:ext cx="10171064" cy="6890110"/>
            <a:chOff x="3748137" y="-14787"/>
            <a:chExt cx="10171064" cy="6890110"/>
          </a:xfrm>
          <a:solidFill>
            <a:schemeClr val="tx2">
              <a:alpha val="5000"/>
            </a:schemeClr>
          </a:solidFill>
        </p:grpSpPr>
        <p:grpSp>
          <p:nvGrpSpPr>
            <p:cNvPr id="10" name="Group 9">
              <a:extLst>
                <a:ext uri="{FF2B5EF4-FFF2-40B4-BE49-F238E27FC236}">
                  <a16:creationId xmlns:a16="http://schemas.microsoft.com/office/drawing/2014/main" id="{A66C7CBB-F597-4596-A9E3-B66B43C682F6}"/>
                </a:ext>
              </a:extLst>
            </p:cNvPr>
            <p:cNvGrpSpPr/>
            <p:nvPr userDrawn="1"/>
          </p:nvGrpSpPr>
          <p:grpSpPr>
            <a:xfrm>
              <a:off x="3748137" y="-14787"/>
              <a:ext cx="10171064" cy="6890110"/>
              <a:chOff x="4357737" y="749165"/>
              <a:chExt cx="9232014" cy="6253977"/>
            </a:xfrm>
            <a:grpFill/>
          </p:grpSpPr>
          <p:grpSp>
            <p:nvGrpSpPr>
              <p:cNvPr id="16" name="Group 15">
                <a:extLst>
                  <a:ext uri="{FF2B5EF4-FFF2-40B4-BE49-F238E27FC236}">
                    <a16:creationId xmlns:a16="http://schemas.microsoft.com/office/drawing/2014/main" id="{C74BE0B7-47A2-4E69-8E05-534E298162B5}"/>
                  </a:ext>
                </a:extLst>
              </p:cNvPr>
              <p:cNvGrpSpPr/>
              <p:nvPr userDrawn="1"/>
            </p:nvGrpSpPr>
            <p:grpSpPr>
              <a:xfrm>
                <a:off x="4357737" y="1238864"/>
                <a:ext cx="9232014" cy="5764278"/>
                <a:chOff x="4241623" y="1093722"/>
                <a:chExt cx="9232014" cy="5764278"/>
              </a:xfrm>
              <a:grpFill/>
            </p:grpSpPr>
            <p:grpSp>
              <p:nvGrpSpPr>
                <p:cNvPr id="18" name="Group 17">
                  <a:extLst>
                    <a:ext uri="{FF2B5EF4-FFF2-40B4-BE49-F238E27FC236}">
                      <a16:creationId xmlns:a16="http://schemas.microsoft.com/office/drawing/2014/main" id="{A87F2925-F2CE-4328-9607-C94DFB9BD540}"/>
                    </a:ext>
                  </a:extLst>
                </p:cNvPr>
                <p:cNvGrpSpPr/>
                <p:nvPr userDrawn="1"/>
              </p:nvGrpSpPr>
              <p:grpSpPr>
                <a:xfrm>
                  <a:off x="4241623" y="1093722"/>
                  <a:ext cx="9232014" cy="5737651"/>
                  <a:chOff x="2797707" y="-1512634"/>
                  <a:chExt cx="10277880" cy="6387651"/>
                </a:xfrm>
                <a:grpFill/>
              </p:grpSpPr>
              <p:sp>
                <p:nvSpPr>
                  <p:cNvPr id="24" name="Hexagon 23">
                    <a:extLst>
                      <a:ext uri="{FF2B5EF4-FFF2-40B4-BE49-F238E27FC236}">
                        <a16:creationId xmlns:a16="http://schemas.microsoft.com/office/drawing/2014/main" id="{EC5F75E7-C0F7-4909-956F-E41800EBAC81}"/>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E80151CD-D827-4FC2-92F7-DE87285749D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B872A832-2F0C-4ACC-95AC-AC44F7516681}"/>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4E8B0055-6E32-489C-AA4D-4CD6E7C847AA}"/>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EF6A7217-7031-4F76-9013-79649DC358B2}"/>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CF288CD6-9D88-42B4-BC71-9EBB1B81D27E}"/>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E9DEEBF1-86E5-4035-A517-B1EF5D9A7691}"/>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907BA626-A63E-4B5D-B932-FE3D1B2549B8}"/>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Hexagon 18">
                  <a:extLst>
                    <a:ext uri="{FF2B5EF4-FFF2-40B4-BE49-F238E27FC236}">
                      <a16:creationId xmlns:a16="http://schemas.microsoft.com/office/drawing/2014/main" id="{42B4F301-C46F-458F-B79B-1ED90123FD25}"/>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DDF25239-3CE7-4565-B0CB-C187D500D1CF}"/>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C970F076-7ADC-4863-B231-10460E0A1EE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D7835836-66A1-43ED-BBBB-9F0879408073}"/>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5ED5A4B3-6000-451A-B582-152B8A8A7485}"/>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Hexagon 16">
                <a:extLst>
                  <a:ext uri="{FF2B5EF4-FFF2-40B4-BE49-F238E27FC236}">
                    <a16:creationId xmlns:a16="http://schemas.microsoft.com/office/drawing/2014/main" id="{4FDEFFF3-0772-4DAB-A039-0A5F73FFE03D}"/>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03D47CD-E398-41DC-A5D8-5BA40F3FBCDA}"/>
                </a:ext>
              </a:extLst>
            </p:cNvPr>
            <p:cNvSpPr/>
            <p:nvPr userDrawn="1"/>
          </p:nvSpPr>
          <p:spPr bwMode="auto">
            <a:xfrm>
              <a:off x="8940942" y="3723909"/>
              <a:ext cx="2420305" cy="2086470"/>
            </a:xfrm>
            <a:prstGeom prst="hexagon">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5"/>
            <a:ext cx="3182027" cy="439479"/>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86013"/>
            <a:ext cx="7253289" cy="313932"/>
          </a:xfrm>
        </p:spPr>
        <p:txBody>
          <a:bodyPr anchor="t"/>
          <a:lstStyle>
            <a:lvl1pPr marL="0" indent="0">
              <a:spcAft>
                <a:spcPts val="612"/>
              </a:spcAft>
              <a:buFont typeface="Wingdings" panose="05000000000000000000" pitchFamily="2" charset="2"/>
              <a:buNone/>
              <a:defRPr sz="204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3"/>
            <a:ext cx="588303" cy="156966"/>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875406"/>
      </p:ext>
    </p:extLst>
  </p:cSld>
  <p:clrMapOvr>
    <a:masterClrMapping/>
  </p:clrMapOvr>
  <p:transition>
    <p:fade/>
  </p:transition>
  <p:extLst>
    <p:ext uri="{DCECCB84-F9BA-43D5-87BE-67443E8EF086}">
      <p15:sldGuideLst xmlns:p15="http://schemas.microsoft.com/office/powerpoint/2012/main">
        <p15:guide id="13" pos="2690">
          <p15:clr>
            <a:srgbClr val="5ACBF0"/>
          </p15:clr>
        </p15:guide>
        <p15:guide id="29" orient="horz" pos="1247">
          <p15:clr>
            <a:srgbClr val="5ACBF0"/>
          </p15:clr>
        </p15:guide>
        <p15:guide id="30" pos="2329">
          <p15:clr>
            <a:srgbClr val="5ACBF0"/>
          </p15:clr>
        </p15:guide>
        <p15:guide id="32" orient="horz" pos="14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3"/>
            <a:ext cx="588303" cy="156966"/>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23675535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8377346"/>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7">
          <p15:clr>
            <a:srgbClr val="A4A3A4"/>
          </p15:clr>
        </p15:guide>
        <p15:guide id="12" pos="2510">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3">
          <p15:clr>
            <a:srgbClr val="A4A3A4"/>
          </p15:clr>
        </p15:guide>
        <p15:guide id="18" pos="4256">
          <p15:clr>
            <a:srgbClr val="A4A3A4"/>
          </p15:clr>
        </p15:guide>
        <p15:guide id="19" pos="4435">
          <p15:clr>
            <a:srgbClr val="A4A3A4"/>
          </p15:clr>
        </p15:guide>
        <p15:guide id="20" pos="4838">
          <p15:clr>
            <a:srgbClr val="A4A3A4"/>
          </p15:clr>
        </p15:guide>
        <p15:guide id="21" pos="5018">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6" pos="6583">
          <p15:clr>
            <a:srgbClr val="A4A3A4"/>
          </p15:clr>
        </p15:guide>
        <p15:guide id="27" pos="6762">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9" y="913543"/>
            <a:ext cx="11017250" cy="282513"/>
          </a:xfrm>
        </p:spPr>
        <p:txBody>
          <a:bodyPr/>
          <a:lstStyle>
            <a:lvl1pPr marL="0" indent="0">
              <a:buNone/>
              <a:defRPr sz="1836"/>
            </a:lvl1pPr>
          </a:lstStyle>
          <a:p>
            <a:pPr lvl="0"/>
            <a:r>
              <a:rPr lang="en-US" dirty="0"/>
              <a:t>Click to edit Master text styles</a:t>
            </a:r>
          </a:p>
        </p:txBody>
      </p:sp>
    </p:spTree>
    <p:extLst>
      <p:ext uri="{BB962C8B-B14F-4D97-AF65-F5344CB8AC3E}">
        <p14:creationId xmlns:p14="http://schemas.microsoft.com/office/powerpoint/2010/main" val="24870145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1"/>
            <a:ext cx="11018520" cy="1268039"/>
          </a:xfrm>
        </p:spPr>
        <p:txBody>
          <a:bodyPr wrap="square">
            <a:spAutoFit/>
          </a:bodyPr>
          <a:lstStyle>
            <a:lvl1pPr marL="0" indent="0">
              <a:buNone/>
              <a:defRPr sz="2040"/>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1233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Sub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1"/>
            <a:ext cx="11018520" cy="1268039"/>
          </a:xfrm>
        </p:spPr>
        <p:txBody>
          <a:bodyPr wrap="square">
            <a:spAutoFit/>
          </a:bodyPr>
          <a:lstStyle>
            <a:lvl1pPr marL="0" indent="0">
              <a:buNone/>
              <a:defRPr sz="2040"/>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9" y="913543"/>
            <a:ext cx="11017250" cy="282513"/>
          </a:xfrm>
        </p:spPr>
        <p:txBody>
          <a:bodyPr/>
          <a:lstStyle>
            <a:lvl1pPr marL="0" indent="0">
              <a:buNone/>
              <a:defRPr sz="1836"/>
            </a:lvl1pPr>
          </a:lstStyle>
          <a:p>
            <a:pPr lvl="0"/>
            <a:r>
              <a:rPr lang="en-US" dirty="0"/>
              <a:t>Click to edit Master text styles</a:t>
            </a:r>
          </a:p>
        </p:txBody>
      </p:sp>
    </p:spTree>
    <p:extLst>
      <p:ext uri="{BB962C8B-B14F-4D97-AF65-F5344CB8AC3E}">
        <p14:creationId xmlns:p14="http://schemas.microsoft.com/office/powerpoint/2010/main" val="35422530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Sub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8B5C33E8-E107-AC85-0D68-58D82E07DFB8}"/>
              </a:ext>
            </a:extLst>
          </p:cNvPr>
          <p:cNvSpPr>
            <a:spLocks noGrp="1"/>
          </p:cNvSpPr>
          <p:nvPr>
            <p:ph type="body" sz="quarter" idx="11"/>
          </p:nvPr>
        </p:nvSpPr>
        <p:spPr>
          <a:xfrm>
            <a:off x="585788" y="913540"/>
            <a:ext cx="11017250" cy="276999"/>
          </a:xfrm>
        </p:spPr>
        <p:txBody>
          <a:bodyP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1425782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439479"/>
          </a:xfrm>
        </p:spPr>
        <p:txBody>
          <a:bodyPr/>
          <a:lstStyle/>
          <a:p>
            <a:r>
              <a:rPr lang="en-US"/>
              <a:t>Click to edit Master title style</a:t>
            </a:r>
          </a:p>
        </p:txBody>
      </p:sp>
      <p:sp>
        <p:nvSpPr>
          <p:cNvPr id="5" name="Text Placeholder 3">
            <a:extLst>
              <a:ext uri="{FF2B5EF4-FFF2-40B4-BE49-F238E27FC236}">
                <a16:creationId xmlns:a16="http://schemas.microsoft.com/office/drawing/2014/main" id="{5F132A64-10CE-AC54-B4FB-C03A16C1DFED}"/>
              </a:ext>
            </a:extLst>
          </p:cNvPr>
          <p:cNvSpPr>
            <a:spLocks noGrp="1"/>
          </p:cNvSpPr>
          <p:nvPr>
            <p:ph type="body" sz="quarter" idx="13"/>
          </p:nvPr>
        </p:nvSpPr>
        <p:spPr>
          <a:xfrm>
            <a:off x="586390" y="1434371"/>
            <a:ext cx="5509610" cy="1268039"/>
          </a:xfrm>
        </p:spPr>
        <p:txBody>
          <a:bodyPr wrap="square">
            <a:spAutoFit/>
          </a:bodyPr>
          <a:lstStyle>
            <a:lvl1pPr marL="0" indent="0">
              <a:buNone/>
              <a:defRPr sz="2040"/>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a:extLst>
              <a:ext uri="{FF2B5EF4-FFF2-40B4-BE49-F238E27FC236}">
                <a16:creationId xmlns:a16="http://schemas.microsoft.com/office/drawing/2014/main" id="{7C2E0BFC-06D4-7C6C-E70A-C1ECD20756BF}"/>
              </a:ext>
            </a:extLst>
          </p:cNvPr>
          <p:cNvSpPr>
            <a:spLocks noGrp="1"/>
          </p:cNvSpPr>
          <p:nvPr>
            <p:ph type="body" sz="quarter" idx="14"/>
          </p:nvPr>
        </p:nvSpPr>
        <p:spPr>
          <a:xfrm>
            <a:off x="6397169" y="1434371"/>
            <a:ext cx="5212081" cy="1268039"/>
          </a:xfrm>
        </p:spPr>
        <p:txBody>
          <a:bodyPr wrap="square">
            <a:spAutoFit/>
          </a:bodyPr>
          <a:lstStyle>
            <a:lvl1pPr marL="0" indent="0">
              <a:buNone/>
              <a:defRPr sz="2040"/>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754249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guide id="4" pos="3584">
          <p15:clr>
            <a:srgbClr val="5ACBF0"/>
          </p15:clr>
        </p15:guide>
        <p15:guide id="5" pos="394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439479"/>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88"/>
            <a:ext cx="5219700" cy="313932"/>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1889761"/>
            <a:ext cx="5214936" cy="1368773"/>
          </a:xfrm>
        </p:spPr>
        <p:txBody>
          <a:bodyPr/>
          <a:lstStyle>
            <a:lvl1pPr marL="0" indent="0">
              <a:buNone/>
              <a:defRPr sz="2040"/>
            </a:lvl1pPr>
            <a:lvl2pPr>
              <a:defRPr sz="1836"/>
            </a:lvl2pPr>
            <a:lvl3pPr>
              <a:defRPr sz="1428"/>
            </a:lvl3pPr>
            <a:lvl4pPr>
              <a:defRPr sz="1224"/>
            </a:lvl4pPr>
            <a:lvl5pPr>
              <a:defRPr sz="12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7" y="1436688"/>
            <a:ext cx="5219700" cy="313932"/>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1889761"/>
            <a:ext cx="5214936" cy="1368773"/>
          </a:xfrm>
        </p:spPr>
        <p:txBody>
          <a:bodyPr/>
          <a:lstStyle>
            <a:lvl1pPr marL="0" indent="0">
              <a:buNone/>
              <a:defRPr sz="2040"/>
            </a:lvl1pPr>
            <a:lvl2pPr>
              <a:defRPr sz="1836"/>
            </a:lvl2pPr>
            <a:lvl3pPr>
              <a:defRPr sz="1428"/>
            </a:lvl3pPr>
            <a:lvl4pPr>
              <a:defRPr sz="1224"/>
            </a:lvl4pPr>
            <a:lvl5pPr>
              <a:defRPr sz="122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9349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85">
          <p15:clr>
            <a:srgbClr val="5ACBF0"/>
          </p15:clr>
        </p15:guide>
        <p15:guide id="4" pos="3584">
          <p15:clr>
            <a:srgbClr val="5ACBF0"/>
          </p15:clr>
        </p15:guide>
        <p15:guide id="5" pos="3943">
          <p15:clr>
            <a:srgbClr val="5ACBF0"/>
          </p15:clr>
        </p15:guide>
        <p15:guide id="7" orient="horz" pos="887">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2"/>
            <a:ext cx="11018520" cy="439479"/>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58698"/>
            <a:ext cx="3264408" cy="1299715"/>
          </a:xfrm>
        </p:spPr>
        <p:txBody>
          <a:bodyPr wrap="square">
            <a:spAutoFit/>
          </a:bodyPr>
          <a:lstStyle>
            <a:lvl1pPr marL="0" indent="0">
              <a:buNone/>
              <a:defRPr lang="en-US" sz="1836" dirty="0"/>
            </a:lvl1pPr>
            <a:lvl2pPr marL="328676" indent="-153814">
              <a:defRPr lang="en-US" sz="1632" dirty="0"/>
            </a:lvl2pPr>
            <a:lvl3pPr marL="476013" indent="-140861">
              <a:defRPr lang="en-US" sz="1428" dirty="0"/>
            </a:lvl3pPr>
            <a:lvl4pPr marL="607160" indent="-131147">
              <a:defRPr lang="en-US" sz="1224" dirty="0"/>
            </a:lvl4pPr>
            <a:lvl5pPr marL="746402" indent="-124671">
              <a:defRPr lang="en-US" sz="1224"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7"/>
            <a:ext cx="3264408"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252058"/>
            <a:ext cx="3264408" cy="1299715"/>
          </a:xfrm>
        </p:spPr>
        <p:txBody>
          <a:bodyPr wrap="square">
            <a:spAutoFit/>
          </a:bodyPr>
          <a:lstStyle>
            <a:lvl1pPr marL="0" indent="0">
              <a:buNone/>
              <a:defRPr lang="en-US" sz="1836" dirty="0"/>
            </a:lvl1pPr>
            <a:lvl2pPr marL="406392" indent="-173243">
              <a:defRPr lang="en-US" sz="1632" dirty="0"/>
            </a:lvl2pPr>
            <a:lvl3pPr marL="566682" indent="-160291">
              <a:defRPr lang="en-US" sz="1428" dirty="0"/>
            </a:lvl3pPr>
            <a:lvl4pPr marL="699447" indent="-139242">
              <a:defRPr lang="en-US" sz="1224" dirty="0"/>
            </a:lvl4pPr>
            <a:lvl5pPr marL="816022" indent="-113336">
              <a:defRPr lang="en-US" sz="1224"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6" y="1438277"/>
            <a:ext cx="3264408"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6" y="2258698"/>
            <a:ext cx="3264408" cy="1299715"/>
          </a:xfrm>
        </p:spPr>
        <p:txBody>
          <a:bodyPr wrap="square">
            <a:spAutoFit/>
          </a:bodyPr>
          <a:lstStyle>
            <a:lvl1pPr marL="0" indent="0">
              <a:buNone/>
              <a:defRPr lang="en-US" sz="1836" dirty="0"/>
            </a:lvl1pPr>
            <a:lvl2pPr marL="406392" indent="-173243">
              <a:defRPr lang="en-US" sz="1632" dirty="0"/>
            </a:lvl2pPr>
            <a:lvl3pPr marL="566682" indent="-160291">
              <a:defRPr lang="en-US" sz="1428" dirty="0"/>
            </a:lvl3pPr>
            <a:lvl4pPr marL="699447" indent="-139242">
              <a:defRPr lang="en-US" sz="1224" dirty="0"/>
            </a:lvl4pPr>
            <a:lvl5pPr marL="816022" indent="-113336">
              <a:defRPr lang="en-US" sz="1224"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92958"/>
      </p:ext>
    </p:extLst>
  </p:cSld>
  <p:clrMapOvr>
    <a:masterClrMapping/>
  </p:clrMapOvr>
  <p:transition>
    <p:fade/>
  </p:transition>
  <p:extLst>
    <p:ext uri="{DCECCB84-F9BA-43D5-87BE-67443E8EF086}">
      <p15:sldGuideLst xmlns:p15="http://schemas.microsoft.com/office/powerpoint/2012/main">
        <p15:guide id="3" orient="horz" pos="1477">
          <p15:clr>
            <a:srgbClr val="5ACBF0"/>
          </p15:clr>
        </p15:guide>
        <p15:guide id="4" orient="horz" pos="888">
          <p15:clr>
            <a:srgbClr val="5ACBF0"/>
          </p15:clr>
        </p15:guide>
        <p15:guide id="5" orient="horz" pos="282">
          <p15:clr>
            <a:srgbClr val="5ACBF0"/>
          </p15:clr>
        </p15:guide>
        <p15:guide id="6" pos="2382">
          <p15:clr>
            <a:srgbClr val="5ACBF0"/>
          </p15:clr>
        </p15:guide>
        <p15:guide id="7" pos="2755">
          <p15:clr>
            <a:srgbClr val="5ACBF0"/>
          </p15:clr>
        </p15:guide>
        <p15:guide id="8" pos="4774">
          <p15:clr>
            <a:srgbClr val="5ACBF0"/>
          </p15:clr>
        </p15:guide>
        <p15:guide id="9" pos="514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0" cy="439479"/>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2"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2" cy="1698927"/>
          </a:xfrm>
        </p:spPr>
        <p:txBody>
          <a:bodyPr wrap="square">
            <a:spAutoFit/>
          </a:bodyPr>
          <a:lstStyle>
            <a:lvl1pPr marL="0" indent="0">
              <a:buNone/>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6" y="1438277"/>
            <a:ext cx="2533650"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6"/>
            <a:ext cx="2532062" cy="1698927"/>
          </a:xfrm>
        </p:spPr>
        <p:txBody>
          <a:bodyPr wrap="square">
            <a:spAutoFit/>
          </a:bodyPr>
          <a:lstStyle>
            <a:lvl1pPr marL="0" indent="0">
              <a:buNone/>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7"/>
            <a:ext cx="2532062"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7"/>
            <a:ext cx="2532062" cy="1698927"/>
          </a:xfrm>
        </p:spPr>
        <p:txBody>
          <a:bodyPr wrap="square">
            <a:spAutoFit/>
          </a:bodyPr>
          <a:lstStyle>
            <a:lvl1pPr marL="0" indent="0">
              <a:buNone/>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5" y="1438277"/>
            <a:ext cx="2533650" cy="627864"/>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6"/>
            <a:ext cx="2532062" cy="1698927"/>
          </a:xfrm>
        </p:spPr>
        <p:txBody>
          <a:bodyPr wrap="square">
            <a:spAutoFit/>
          </a:bodyPr>
          <a:lstStyle>
            <a:lvl1pPr marL="0" indent="0">
              <a:buNone/>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8365961"/>
      </p:ext>
    </p:extLst>
  </p:cSld>
  <p:clrMapOvr>
    <a:masterClrMapping/>
  </p:clrMapOvr>
  <p:transition>
    <p:fade/>
  </p:transition>
  <p:extLst>
    <p:ext uri="{DCECCB84-F9BA-43D5-87BE-67443E8EF086}">
      <p15:sldGuideLst xmlns:p15="http://schemas.microsoft.com/office/powerpoint/2012/main">
        <p15:guide id="4" orient="horz" pos="888">
          <p15:clr>
            <a:srgbClr val="5ACBF0"/>
          </p15:clr>
        </p15:guide>
        <p15:guide id="5" orient="horz" pos="282">
          <p15:clr>
            <a:srgbClr val="5ACBF0"/>
          </p15:clr>
        </p15:guide>
        <p15:guide id="6" pos="1924">
          <p15:clr>
            <a:srgbClr val="5ACBF0"/>
          </p15:clr>
        </p15:guide>
        <p15:guide id="7" pos="2107">
          <p15:clr>
            <a:srgbClr val="5ACBF0"/>
          </p15:clr>
        </p15:guide>
        <p15:guide id="8" pos="3672">
          <p15:clr>
            <a:srgbClr val="5ACBF0"/>
          </p15:clr>
        </p15:guide>
        <p15:guide id="9" pos="3855">
          <p15:clr>
            <a:srgbClr val="5ACBF0"/>
          </p15:clr>
        </p15:guide>
        <p15:guide id="10" pos="5420">
          <p15:clr>
            <a:srgbClr val="5ACBF0"/>
          </p15:clr>
        </p15:guide>
        <p15:guide id="11" pos="5602">
          <p15:clr>
            <a:srgbClr val="5ACBF0"/>
          </p15:clr>
        </p15:guide>
        <p15:guide id="12" orient="horz" pos="140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2"/>
            <a:ext cx="11018520" cy="439479"/>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6"/>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2" y="2137146"/>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1" y="2137146"/>
            <a:ext cx="1603375"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6" y="2137146"/>
            <a:ext cx="1597025"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6"/>
            <a:ext cx="1592263"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6"/>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3"/>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2" y="4509123"/>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1" y="4509123"/>
            <a:ext cx="1603375"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6" y="4509123"/>
            <a:ext cx="1597025"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3"/>
            <a:ext cx="1592263"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3"/>
            <a:ext cx="1595437" cy="439479"/>
          </a:xfrm>
        </p:spPr>
        <p:txBody>
          <a:bodyPr lIns="90000" anchor="t"/>
          <a:lstStyle>
            <a:lvl1pPr marL="0" indent="0">
              <a:buSzPct val="90000"/>
              <a:buFont typeface="Wingdings" pitchFamily="2" charset="2"/>
              <a:buNone/>
              <a:tabLst/>
              <a:defRPr sz="1428">
                <a:solidFill>
                  <a:schemeClr val="tx1"/>
                </a:solidFill>
              </a:defRPr>
            </a:lvl1pPr>
            <a:lvl2pPr>
              <a:defRPr sz="1836">
                <a:solidFill>
                  <a:schemeClr val="bg1"/>
                </a:solidFill>
              </a:defRPr>
            </a:lvl2pPr>
            <a:lvl3pPr>
              <a:defRPr sz="1836">
                <a:solidFill>
                  <a:schemeClr val="bg1"/>
                </a:solidFill>
              </a:defRPr>
            </a:lvl3pPr>
            <a:lvl4pPr>
              <a:defRPr sz="1836">
                <a:solidFill>
                  <a:schemeClr val="bg1"/>
                </a:solidFill>
              </a:defRPr>
            </a:lvl4pPr>
            <a:lvl5pPr>
              <a:defRPr sz="1836">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2" y="2017713"/>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8" y="2015240"/>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6" y="2017713"/>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8" y="4362631"/>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6" y="4365104"/>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3" y="1436689"/>
            <a:ext cx="1595438"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2" y="1436689"/>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10" y="1436689"/>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9"/>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9"/>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9"/>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3" y="3789041"/>
            <a:ext cx="1595438"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2" y="3789041"/>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10" y="3789041"/>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1"/>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1"/>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1"/>
            <a:ext cx="1595437" cy="581025"/>
          </a:xfrm>
        </p:spPr>
        <p:txBody>
          <a:bodyPr lIns="90000" tIns="46800" rIns="90000" bIns="46800" anchor="ctr">
            <a:noAutofit/>
          </a:bodyPr>
          <a:lstStyle>
            <a:lvl1pPr marL="0" indent="0">
              <a:buNone/>
              <a:defRPr sz="2040">
                <a:solidFill>
                  <a:schemeClr val="tx2"/>
                </a:solidFill>
                <a:latin typeface="+mj-lt"/>
              </a:defRPr>
            </a:lvl1pPr>
            <a:lvl2pPr marL="233149"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067242967"/>
      </p:ext>
    </p:extLst>
  </p:cSld>
  <p:clrMapOvr>
    <a:masterClrMapping/>
  </p:clrMapOvr>
  <p:transition>
    <p:fade/>
  </p:transition>
  <p:extLst>
    <p:ext uri="{DCECCB84-F9BA-43D5-87BE-67443E8EF086}">
      <p15:sldGuideLst xmlns:p15="http://schemas.microsoft.com/office/powerpoint/2012/main">
        <p15:guide id="8" pos="1346">
          <p15:clr>
            <a:srgbClr val="A4A3A4"/>
          </p15:clr>
        </p15:guide>
        <p15:guide id="9" pos="1525">
          <p15:clr>
            <a:srgbClr val="A4A3A4"/>
          </p15:clr>
        </p15:guide>
        <p15:guide id="12" pos="2510">
          <p15:clr>
            <a:srgbClr val="A4A3A4"/>
          </p15:clr>
        </p15:guide>
        <p15:guide id="13" pos="2690">
          <p15:clr>
            <a:srgbClr val="A4A3A4"/>
          </p15:clr>
        </p15:guide>
        <p15:guide id="16" pos="3680">
          <p15:clr>
            <a:srgbClr val="A4A3A4"/>
          </p15:clr>
        </p15:guide>
        <p15:guide id="17" pos="3852">
          <p15:clr>
            <a:srgbClr val="A4A3A4"/>
          </p15:clr>
        </p15:guide>
        <p15:guide id="20" pos="4838">
          <p15:clr>
            <a:srgbClr val="A4A3A4"/>
          </p15:clr>
        </p15:guide>
        <p15:guide id="21" pos="5018">
          <p15:clr>
            <a:srgbClr val="A4A3A4"/>
          </p15:clr>
        </p15:guide>
        <p15:guide id="24" pos="6001">
          <p15:clr>
            <a:srgbClr val="A4A3A4"/>
          </p15:clr>
        </p15:guide>
        <p15:guide id="25" pos="6182">
          <p15:clr>
            <a:srgbClr val="A4A3A4"/>
          </p15:clr>
        </p15:guide>
        <p15:guide id="28" orient="horz" pos="887">
          <p15:clr>
            <a:srgbClr val="5ACBF0"/>
          </p15:clr>
        </p15:guide>
        <p15:guide id="29" orient="horz" pos="1246">
          <p15:clr>
            <a:srgbClr val="5ACBF0"/>
          </p15:clr>
        </p15:guide>
        <p15:guide id="30" orient="horz" pos="282">
          <p15:clr>
            <a:srgbClr val="5ACBF0"/>
          </p15:clr>
        </p15:guide>
        <p15:guide id="31" orient="horz" pos="2340">
          <p15:clr>
            <a:srgbClr val="FBAE40"/>
          </p15:clr>
        </p15:guide>
        <p15:guide id="32" orient="horz" pos="269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5" y="585791"/>
            <a:ext cx="2534350" cy="548745"/>
          </a:xfrm>
        </p:spPr>
        <p:txBody>
          <a:bodyPr anchor="t">
            <a:noAutofit/>
          </a:bodyPr>
          <a:lstStyle>
            <a:lvl1pPr>
              <a:defRPr sz="2856">
                <a:solidFill>
                  <a:schemeClr val="bg1"/>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8" y="961466"/>
            <a:ext cx="1589088" cy="2413747"/>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6"/>
            <a:ext cx="1584326" cy="2413747"/>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8" y="3818966"/>
            <a:ext cx="1589088" cy="2453246"/>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8"/>
            <a:ext cx="1584326" cy="2453247"/>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90"/>
            <a:ext cx="1595437" cy="2413747"/>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7" cy="2439800"/>
          </a:xfrm>
        </p:spPr>
        <p:txBody>
          <a:bodyPr anchor="t">
            <a:noAutofit/>
          </a:bodyPr>
          <a:lstStyle>
            <a:lvl1pPr marL="0" indent="0">
              <a:spcAft>
                <a:spcPts val="612"/>
              </a:spcAft>
              <a:buFont typeface="Wingdings" panose="05000000000000000000" pitchFamily="2" charset="2"/>
              <a:buNone/>
              <a:defRPr sz="1428">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8" y="585790"/>
            <a:ext cx="1587600"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3" y="585790"/>
            <a:ext cx="1584327"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90"/>
            <a:ext cx="1595437"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6" y="3442448"/>
            <a:ext cx="1587600"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40" y="3442447"/>
            <a:ext cx="1584327"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6"/>
            <a:ext cx="1595437" cy="360000"/>
          </a:xfrm>
        </p:spPr>
        <p:txBody>
          <a:bodyPr anchor="b">
            <a:noAutofit/>
          </a:bodyPr>
          <a:lstStyle>
            <a:lvl1pPr marL="0" indent="0">
              <a:spcAft>
                <a:spcPts val="612"/>
              </a:spcAft>
              <a:buFont typeface="Wingdings" panose="05000000000000000000" pitchFamily="2" charset="2"/>
              <a:buNone/>
              <a:defRPr sz="2040">
                <a:solidFill>
                  <a:schemeClr val="accent1"/>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1" y="1436690"/>
            <a:ext cx="2538413" cy="1274388"/>
          </a:xfrm>
        </p:spPr>
        <p:txBody>
          <a:bodyPr/>
          <a:lstStyle>
            <a:lvl1pPr marL="0" indent="0">
              <a:buNone/>
              <a:defRPr sz="1428">
                <a:solidFill>
                  <a:schemeClr val="bg1"/>
                </a:solidFill>
              </a:defRPr>
            </a:lvl1pPr>
            <a:lvl2pPr marL="233149" indent="0">
              <a:buNone/>
              <a:defRPr sz="1428">
                <a:solidFill>
                  <a:schemeClr val="bg1"/>
                </a:solidFill>
              </a:defRPr>
            </a:lvl2pPr>
            <a:lvl3pPr marL="466298" indent="0">
              <a:buNone/>
              <a:defRPr sz="1428">
                <a:solidFill>
                  <a:schemeClr val="bg1"/>
                </a:solidFill>
              </a:defRPr>
            </a:lvl3pPr>
            <a:lvl4pPr marL="675162" indent="0">
              <a:buNone/>
              <a:defRPr sz="1428">
                <a:solidFill>
                  <a:schemeClr val="bg1"/>
                </a:solidFill>
              </a:defRPr>
            </a:lvl4pPr>
            <a:lvl5pPr marL="872691" indent="0">
              <a:buNone/>
              <a:defRPr sz="142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350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28">
          <p15:clr>
            <a:srgbClr val="A4A3A4"/>
          </p15:clr>
        </p15:guide>
        <p15:guide id="11" pos="2107">
          <p15:clr>
            <a:srgbClr val="A4A3A4"/>
          </p15:clr>
        </p15:guide>
        <p15:guide id="12" pos="2510">
          <p15:clr>
            <a:srgbClr val="A4A3A4"/>
          </p15:clr>
        </p15:guide>
        <p15:guide id="13" pos="2690">
          <p15:clr>
            <a:srgbClr val="A4A3A4"/>
          </p15:clr>
        </p15:guide>
        <p15:guide id="16" pos="3680">
          <p15:clr>
            <a:srgbClr val="A4A3A4"/>
          </p15:clr>
        </p15:guide>
        <p15:guide id="17" pos="3852">
          <p15:clr>
            <a:srgbClr val="A4A3A4"/>
          </p15:clr>
        </p15:guide>
        <p15:guide id="18" pos="4255">
          <p15:clr>
            <a:srgbClr val="A4A3A4"/>
          </p15:clr>
        </p15:guide>
        <p15:guide id="19" pos="4440">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8" orient="horz" pos="887">
          <p15:clr>
            <a:srgbClr val="5ACBF0"/>
          </p15:clr>
        </p15:guide>
        <p15:guide id="30" orient="horz" pos="28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89523"/>
            <a:ext cx="4127693" cy="878959"/>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521569662"/>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7">
          <p15:clr>
            <a:srgbClr val="A4A3A4"/>
          </p15:clr>
        </p15:guide>
        <p15:guide id="12" pos="2510">
          <p15:clr>
            <a:srgbClr val="A4A3A4"/>
          </p15:clr>
        </p15:guide>
        <p15:guide id="13" pos="2690">
          <p15:clr>
            <a:srgbClr val="A4A3A4"/>
          </p15:clr>
        </p15:guide>
        <p15:guide id="14" pos="3093">
          <p15:clr>
            <a:srgbClr val="A4A3A4"/>
          </p15:clr>
        </p15:guide>
        <p15:guide id="16" pos="3675">
          <p15:clr>
            <a:srgbClr val="A4A3A4"/>
          </p15:clr>
        </p15:guide>
        <p15:guide id="17" pos="3853">
          <p15:clr>
            <a:srgbClr val="A4A3A4"/>
          </p15:clr>
        </p15:guide>
        <p15:guide id="18" pos="4256">
          <p15:clr>
            <a:srgbClr val="A4A3A4"/>
          </p15:clr>
        </p15:guide>
        <p15:guide id="19" pos="4435">
          <p15:clr>
            <a:srgbClr val="A4A3A4"/>
          </p15:clr>
        </p15:guide>
        <p15:guide id="20" pos="4838">
          <p15:clr>
            <a:srgbClr val="A4A3A4"/>
          </p15:clr>
        </p15:guide>
        <p15:guide id="21" pos="5018">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6" pos="6583">
          <p15:clr>
            <a:srgbClr val="A4A3A4"/>
          </p15:clr>
        </p15:guide>
        <p15:guide id="27" pos="6762">
          <p15:clr>
            <a:srgbClr val="A4A3A4"/>
          </p15:clr>
        </p15:guide>
        <p15:guide id="30" orient="horz" pos="282">
          <p15:clr>
            <a:srgbClr val="5ACBF0"/>
          </p15:clr>
        </p15:guide>
        <p15:guide id="32" orient="horz" pos="2118">
          <p15:clr>
            <a:srgbClr val="5ACBF0"/>
          </p15:clr>
        </p15:guide>
        <p15:guide id="33" pos="2917">
          <p15:clr>
            <a:srgbClr val="5ACBF0"/>
          </p15:clr>
        </p15:guide>
        <p15:guide id="34" pos="32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6087B6-5E9B-B4D9-87FB-DBACFF6C4E49}"/>
              </a:ext>
            </a:extLst>
          </p:cNvPr>
          <p:cNvSpPr>
            <a:spLocks noGrp="1"/>
          </p:cNvSpPr>
          <p:nvPr>
            <p:ph type="title"/>
          </p:nvPr>
        </p:nvSpPr>
        <p:spPr>
          <a:xfrm>
            <a:off x="584201" y="457201"/>
            <a:ext cx="5508418" cy="378565"/>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6916934"/>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7">
          <p15:clr>
            <a:srgbClr val="A4A3A4"/>
          </p15:clr>
        </p15:guide>
        <p15:guide id="12" pos="2510">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3">
          <p15:clr>
            <a:srgbClr val="A4A3A4"/>
          </p15:clr>
        </p15:guide>
        <p15:guide id="18" pos="4256">
          <p15:clr>
            <a:srgbClr val="A4A3A4"/>
          </p15:clr>
        </p15:guide>
        <p15:guide id="19" pos="4435">
          <p15:clr>
            <a:srgbClr val="A4A3A4"/>
          </p15:clr>
        </p15:guide>
        <p15:guide id="20" pos="4838">
          <p15:clr>
            <a:srgbClr val="A4A3A4"/>
          </p15:clr>
        </p15:guide>
        <p15:guide id="21" pos="5018">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6" pos="6583">
          <p15:clr>
            <a:srgbClr val="A4A3A4"/>
          </p15:clr>
        </p15:guide>
        <p15:guide id="27" pos="6762">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No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505887"/>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7">
          <p15:clr>
            <a:srgbClr val="A4A3A4"/>
          </p15:clr>
        </p15:guide>
        <p15:guide id="12" pos="2510">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3">
          <p15:clr>
            <a:srgbClr val="A4A3A4"/>
          </p15:clr>
        </p15:guide>
        <p15:guide id="18" pos="4256">
          <p15:clr>
            <a:srgbClr val="A4A3A4"/>
          </p15:clr>
        </p15:guide>
        <p15:guide id="19" pos="4435">
          <p15:clr>
            <a:srgbClr val="A4A3A4"/>
          </p15:clr>
        </p15:guide>
        <p15:guide id="20" pos="4838">
          <p15:clr>
            <a:srgbClr val="A4A3A4"/>
          </p15:clr>
        </p15:guide>
        <p15:guide id="21" pos="5018">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6" pos="6583">
          <p15:clr>
            <a:srgbClr val="A4A3A4"/>
          </p15:clr>
        </p15:guide>
        <p15:guide id="27" pos="6762">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graphicFrame>
        <p:nvGraphicFramePr>
          <p:cNvPr id="2" name="Table 593">
            <a:extLst>
              <a:ext uri="{FF2B5EF4-FFF2-40B4-BE49-F238E27FC236}">
                <a16:creationId xmlns:a16="http://schemas.microsoft.com/office/drawing/2014/main" id="{82BC032D-94F0-6981-77AD-C9853EE0CFC7}"/>
              </a:ext>
            </a:extLst>
          </p:cNvPr>
          <p:cNvGraphicFramePr>
            <a:graphicFrameLocks noGrp="1"/>
          </p:cNvGraphicFramePr>
          <p:nvPr userDrawn="1">
            <p:extLst>
              <p:ext uri="{D42A27DB-BD31-4B8C-83A1-F6EECF244321}">
                <p14:modId xmlns:p14="http://schemas.microsoft.com/office/powerpoint/2010/main" val="536865692"/>
              </p:ext>
            </p:extLst>
          </p:nvPr>
        </p:nvGraphicFramePr>
        <p:xfrm>
          <a:off x="418306" y="928651"/>
          <a:ext cx="11353221" cy="5458416"/>
        </p:xfrm>
        <a:graphic>
          <a:graphicData uri="http://schemas.openxmlformats.org/drawingml/2006/table">
            <a:tbl>
              <a:tblPr firstRow="1" bandRow="1">
                <a:tableStyleId>{5C22544A-7EE6-4342-B048-85BDC9FD1C3A}</a:tableStyleId>
              </a:tblPr>
              <a:tblGrid>
                <a:gridCol w="1032111">
                  <a:extLst>
                    <a:ext uri="{9D8B030D-6E8A-4147-A177-3AD203B41FA5}">
                      <a16:colId xmlns:a16="http://schemas.microsoft.com/office/drawing/2014/main" val="1240291520"/>
                    </a:ext>
                  </a:extLst>
                </a:gridCol>
                <a:gridCol w="1032111">
                  <a:extLst>
                    <a:ext uri="{9D8B030D-6E8A-4147-A177-3AD203B41FA5}">
                      <a16:colId xmlns:a16="http://schemas.microsoft.com/office/drawing/2014/main" val="2145599407"/>
                    </a:ext>
                  </a:extLst>
                </a:gridCol>
                <a:gridCol w="1032111">
                  <a:extLst>
                    <a:ext uri="{9D8B030D-6E8A-4147-A177-3AD203B41FA5}">
                      <a16:colId xmlns:a16="http://schemas.microsoft.com/office/drawing/2014/main" val="4273916332"/>
                    </a:ext>
                  </a:extLst>
                </a:gridCol>
                <a:gridCol w="1032111">
                  <a:extLst>
                    <a:ext uri="{9D8B030D-6E8A-4147-A177-3AD203B41FA5}">
                      <a16:colId xmlns:a16="http://schemas.microsoft.com/office/drawing/2014/main" val="3766744377"/>
                    </a:ext>
                  </a:extLst>
                </a:gridCol>
                <a:gridCol w="1032111">
                  <a:extLst>
                    <a:ext uri="{9D8B030D-6E8A-4147-A177-3AD203B41FA5}">
                      <a16:colId xmlns:a16="http://schemas.microsoft.com/office/drawing/2014/main" val="3881642154"/>
                    </a:ext>
                  </a:extLst>
                </a:gridCol>
                <a:gridCol w="1032111">
                  <a:extLst>
                    <a:ext uri="{9D8B030D-6E8A-4147-A177-3AD203B41FA5}">
                      <a16:colId xmlns:a16="http://schemas.microsoft.com/office/drawing/2014/main" val="1377081161"/>
                    </a:ext>
                  </a:extLst>
                </a:gridCol>
                <a:gridCol w="1032111">
                  <a:extLst>
                    <a:ext uri="{9D8B030D-6E8A-4147-A177-3AD203B41FA5}">
                      <a16:colId xmlns:a16="http://schemas.microsoft.com/office/drawing/2014/main" val="1027267893"/>
                    </a:ext>
                  </a:extLst>
                </a:gridCol>
                <a:gridCol w="1032111">
                  <a:extLst>
                    <a:ext uri="{9D8B030D-6E8A-4147-A177-3AD203B41FA5}">
                      <a16:colId xmlns:a16="http://schemas.microsoft.com/office/drawing/2014/main" val="3830008163"/>
                    </a:ext>
                  </a:extLst>
                </a:gridCol>
                <a:gridCol w="1032111">
                  <a:extLst>
                    <a:ext uri="{9D8B030D-6E8A-4147-A177-3AD203B41FA5}">
                      <a16:colId xmlns:a16="http://schemas.microsoft.com/office/drawing/2014/main" val="477464957"/>
                    </a:ext>
                  </a:extLst>
                </a:gridCol>
                <a:gridCol w="1032111">
                  <a:extLst>
                    <a:ext uri="{9D8B030D-6E8A-4147-A177-3AD203B41FA5}">
                      <a16:colId xmlns:a16="http://schemas.microsoft.com/office/drawing/2014/main" val="2232093737"/>
                    </a:ext>
                  </a:extLst>
                </a:gridCol>
                <a:gridCol w="1032111">
                  <a:extLst>
                    <a:ext uri="{9D8B030D-6E8A-4147-A177-3AD203B41FA5}">
                      <a16:colId xmlns:a16="http://schemas.microsoft.com/office/drawing/2014/main" val="1346777892"/>
                    </a:ext>
                  </a:extLst>
                </a:gridCol>
              </a:tblGrid>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18165361"/>
                  </a:ext>
                </a:extLst>
              </a:tr>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830707762"/>
                  </a:ext>
                </a:extLst>
              </a:tr>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39610812"/>
                  </a:ext>
                </a:extLst>
              </a:tr>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200538221"/>
                  </a:ext>
                </a:extLst>
              </a:tr>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565739540"/>
                  </a:ext>
                </a:extLst>
              </a:tr>
              <a:tr h="909736">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endParaRPr lang="en-US" sz="1900" dirty="0"/>
                    </a:p>
                  </a:txBody>
                  <a:tcPr marL="91441" marR="9144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133175009"/>
                  </a:ext>
                </a:extLst>
              </a:tr>
            </a:tbl>
          </a:graphicData>
        </a:graphic>
      </p:graphicFrame>
      <p:sp>
        <p:nvSpPr>
          <p:cNvPr id="3" name="Title 2">
            <a:extLst>
              <a:ext uri="{FF2B5EF4-FFF2-40B4-BE49-F238E27FC236}">
                <a16:creationId xmlns:a16="http://schemas.microsoft.com/office/drawing/2014/main" id="{0336575C-8A50-5339-DF94-1E02C3EA0F1F}"/>
              </a:ext>
            </a:extLst>
          </p:cNvPr>
          <p:cNvSpPr>
            <a:spLocks noGrp="1"/>
          </p:cNvSpPr>
          <p:nvPr>
            <p:ph type="title"/>
          </p:nvPr>
        </p:nvSpPr>
        <p:spPr>
          <a:xfrm>
            <a:off x="584201" y="457201"/>
            <a:ext cx="5508418" cy="378565"/>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73029414"/>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7">
          <p15:clr>
            <a:srgbClr val="A4A3A4"/>
          </p15:clr>
        </p15:guide>
        <p15:guide id="12" pos="2510">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3">
          <p15:clr>
            <a:srgbClr val="A4A3A4"/>
          </p15:clr>
        </p15:guide>
        <p15:guide id="18" pos="4256">
          <p15:clr>
            <a:srgbClr val="A4A3A4"/>
          </p15:clr>
        </p15:guide>
        <p15:guide id="19" pos="4435">
          <p15:clr>
            <a:srgbClr val="A4A3A4"/>
          </p15:clr>
        </p15:guide>
        <p15:guide id="20" pos="4838">
          <p15:clr>
            <a:srgbClr val="A4A3A4"/>
          </p15:clr>
        </p15:guide>
        <p15:guide id="21" pos="5018">
          <p15:clr>
            <a:srgbClr val="A4A3A4"/>
          </p15:clr>
        </p15:guide>
        <p15:guide id="22" pos="5419">
          <p15:clr>
            <a:srgbClr val="A4A3A4"/>
          </p15:clr>
        </p15:guide>
        <p15:guide id="23" pos="5600">
          <p15:clr>
            <a:srgbClr val="A4A3A4"/>
          </p15:clr>
        </p15:guide>
        <p15:guide id="24" pos="6001">
          <p15:clr>
            <a:srgbClr val="A4A3A4"/>
          </p15:clr>
        </p15:guide>
        <p15:guide id="25" pos="6182">
          <p15:clr>
            <a:srgbClr val="A4A3A4"/>
          </p15:clr>
        </p15:guide>
        <p15:guide id="26" pos="6583">
          <p15:clr>
            <a:srgbClr val="A4A3A4"/>
          </p15:clr>
        </p15:guide>
        <p15:guide id="27" pos="6762">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3">
            <a:extLst>
              <a:ext uri="{FF2B5EF4-FFF2-40B4-BE49-F238E27FC236}">
                <a16:creationId xmlns:a16="http://schemas.microsoft.com/office/drawing/2014/main" id="{5F132A64-10CE-AC54-B4FB-C03A16C1DFED}"/>
              </a:ext>
            </a:extLst>
          </p:cNvPr>
          <p:cNvSpPr>
            <a:spLocks noGrp="1"/>
          </p:cNvSpPr>
          <p:nvPr>
            <p:ph type="body" sz="quarter" idx="13"/>
          </p:nvPr>
        </p:nvSpPr>
        <p:spPr>
          <a:xfrm>
            <a:off x="586390" y="1434370"/>
            <a:ext cx="550961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a:extLst>
              <a:ext uri="{FF2B5EF4-FFF2-40B4-BE49-F238E27FC236}">
                <a16:creationId xmlns:a16="http://schemas.microsoft.com/office/drawing/2014/main" id="{7C2E0BFC-06D4-7C6C-E70A-C1ECD20756BF}"/>
              </a:ext>
            </a:extLst>
          </p:cNvPr>
          <p:cNvSpPr>
            <a:spLocks noGrp="1"/>
          </p:cNvSpPr>
          <p:nvPr>
            <p:ph type="body" sz="quarter" idx="14"/>
          </p:nvPr>
        </p:nvSpPr>
        <p:spPr>
          <a:xfrm>
            <a:off x="6397169" y="1434370"/>
            <a:ext cx="5212081"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1124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23221"/>
            <a:ext cx="9144000" cy="508601"/>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977320"/>
            <a:ext cx="9144000" cy="345351"/>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B185C51E-D725-46F7-AF27-37E7286E7CD0}"/>
              </a:ext>
            </a:extLst>
          </p:cNvPr>
          <p:cNvGrpSpPr/>
          <p:nvPr userDrawn="1"/>
        </p:nvGrpSpPr>
        <p:grpSpPr>
          <a:xfrm>
            <a:off x="3887838" y="-14787"/>
            <a:ext cx="10171064" cy="6890110"/>
            <a:chOff x="3748137" y="-14787"/>
            <a:chExt cx="10171064" cy="6890110"/>
          </a:xfrm>
        </p:grpSpPr>
        <p:grpSp>
          <p:nvGrpSpPr>
            <p:cNvPr id="51" name="Group 50">
              <a:extLst>
                <a:ext uri="{FF2B5EF4-FFF2-40B4-BE49-F238E27FC236}">
                  <a16:creationId xmlns:a16="http://schemas.microsoft.com/office/drawing/2014/main" id="{42877E41-279F-43AC-8715-4064CC4D9B96}"/>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56" name="Group 55">
                <a:extLst>
                  <a:ext uri="{FF2B5EF4-FFF2-40B4-BE49-F238E27FC236}">
                    <a16:creationId xmlns:a16="http://schemas.microsoft.com/office/drawing/2014/main" id="{2C72BC83-ABB8-404A-B430-BD789EC7CFFE}"/>
                  </a:ext>
                </a:extLst>
              </p:cNvPr>
              <p:cNvGrpSpPr/>
              <p:nvPr userDrawn="1"/>
            </p:nvGrpSpPr>
            <p:grpSpPr>
              <a:xfrm>
                <a:off x="4357737" y="1238864"/>
                <a:ext cx="9232014" cy="5764278"/>
                <a:chOff x="4241623" y="1093722"/>
                <a:chExt cx="9232014" cy="5764278"/>
              </a:xfrm>
              <a:grpFill/>
            </p:grpSpPr>
            <p:grpSp>
              <p:nvGrpSpPr>
                <p:cNvPr id="58" name="Group 57">
                  <a:extLst>
                    <a:ext uri="{FF2B5EF4-FFF2-40B4-BE49-F238E27FC236}">
                      <a16:creationId xmlns:a16="http://schemas.microsoft.com/office/drawing/2014/main" id="{5F51BB10-C259-46AE-88A9-37F07367BF0F}"/>
                    </a:ext>
                  </a:extLst>
                </p:cNvPr>
                <p:cNvGrpSpPr/>
                <p:nvPr userDrawn="1"/>
              </p:nvGrpSpPr>
              <p:grpSpPr>
                <a:xfrm>
                  <a:off x="4241623" y="1093722"/>
                  <a:ext cx="9232014" cy="5737651"/>
                  <a:chOff x="2797707" y="-1512634"/>
                  <a:chExt cx="10277880" cy="6387651"/>
                </a:xfrm>
                <a:grpFill/>
              </p:grpSpPr>
              <p:sp>
                <p:nvSpPr>
                  <p:cNvPr id="64" name="Hexagon 63">
                    <a:extLst>
                      <a:ext uri="{FF2B5EF4-FFF2-40B4-BE49-F238E27FC236}">
                        <a16:creationId xmlns:a16="http://schemas.microsoft.com/office/drawing/2014/main" id="{CA0E1201-3DAA-4CB4-9687-5BD29DD68E84}"/>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88FE976F-2C9D-446A-80D4-A6B693F4FB00}"/>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1DE8A0FB-8C5A-433E-842D-FDD788C01B37}"/>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CCE7ECC3-9B97-4874-AFEF-5C9CF31AE454}"/>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5B3912AD-66B3-41A2-8BB5-AD965C740128}"/>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48D0025D-19CE-45D2-A8F1-5A8523AFFC35}"/>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C04EEC7C-64D3-4717-82CD-4B1F0527596B}"/>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3B1CA098-7414-4D10-BD2A-30D236E5D62C}"/>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Hexagon 58">
                  <a:extLst>
                    <a:ext uri="{FF2B5EF4-FFF2-40B4-BE49-F238E27FC236}">
                      <a16:creationId xmlns:a16="http://schemas.microsoft.com/office/drawing/2014/main" id="{29959180-B9DA-4117-99AF-355EFCD764F6}"/>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4219B892-DA4A-4B6D-B00F-4CFEC51A891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10863C7A-AAF4-42AB-B3BE-54ED254AAC13}"/>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222C278C-86EB-4AC2-B985-0BCEF081C32F}"/>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06B12437-6D57-4F7F-91F3-3E3F2CB7B17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DC58906B-A35F-483D-939C-9894500F2B05}"/>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Hexagon 51">
              <a:extLst>
                <a:ext uri="{FF2B5EF4-FFF2-40B4-BE49-F238E27FC236}">
                  <a16:creationId xmlns:a16="http://schemas.microsoft.com/office/drawing/2014/main" id="{BAFA8BD0-CC9B-4883-8A65-CF4ABB5D0202}"/>
                </a:ext>
              </a:extLst>
            </p:cNvPr>
            <p:cNvSpPr/>
            <p:nvPr userDrawn="1"/>
          </p:nvSpPr>
          <p:spPr bwMode="auto">
            <a:xfrm>
              <a:off x="8907693" y="5298244"/>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350FAD21-2ED5-4C93-B3B7-669759E34ADD}"/>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03264D0D-1194-4397-ACB0-9213DE5874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15245" y="4203810"/>
              <a:ext cx="1157305" cy="1009659"/>
            </a:xfrm>
            <a:prstGeom prst="hexagon">
              <a:avLst/>
            </a:prstGeom>
            <a:ln w="38100">
              <a:solidFill>
                <a:srgbClr val="50E6FF"/>
              </a:solidFill>
            </a:ln>
          </p:spPr>
        </p:pic>
      </p:grpSp>
      <p:pic>
        <p:nvPicPr>
          <p:cNvPr id="4" name="Picture 3">
            <a:extLst>
              <a:ext uri="{FF2B5EF4-FFF2-40B4-BE49-F238E27FC236}">
                <a16:creationId xmlns:a16="http://schemas.microsoft.com/office/drawing/2014/main" id="{D90CA7D1-B582-41DF-AEB1-D3EB4EE3964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883747" y="1101026"/>
            <a:ext cx="2384525" cy="2061699"/>
          </a:xfrm>
          <a:prstGeom prst="hexagon">
            <a:avLst/>
          </a:prstGeom>
          <a:ln w="38100">
            <a:solidFill>
              <a:srgbClr val="50E6FF"/>
            </a:solidFill>
          </a:ln>
        </p:spPr>
      </p:pic>
    </p:spTree>
    <p:extLst>
      <p:ext uri="{BB962C8B-B14F-4D97-AF65-F5344CB8AC3E}">
        <p14:creationId xmlns:p14="http://schemas.microsoft.com/office/powerpoint/2010/main" val="4060832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3">
          <p15:clr>
            <a:srgbClr val="5ACBF0"/>
          </p15:clr>
        </p15:guide>
        <p15:guide id="3" orient="horz" pos="1873">
          <p15:clr>
            <a:srgbClr val="5ACBF0"/>
          </p15:clr>
        </p15:guide>
        <p15:guide id="4" orient="horz" pos="24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23221"/>
            <a:ext cx="9144000" cy="508601"/>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7" y="3977320"/>
            <a:ext cx="9144000" cy="345351"/>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Subtitle</a:t>
            </a:r>
          </a:p>
        </p:txBody>
      </p:sp>
      <p:grpSp>
        <p:nvGrpSpPr>
          <p:cNvPr id="4" name="Group 3">
            <a:extLst>
              <a:ext uri="{FF2B5EF4-FFF2-40B4-BE49-F238E27FC236}">
                <a16:creationId xmlns:a16="http://schemas.microsoft.com/office/drawing/2014/main" id="{FF061649-EDB3-4251-A4D2-1E7E0B8AA36D}"/>
              </a:ext>
            </a:extLst>
          </p:cNvPr>
          <p:cNvGrpSpPr/>
          <p:nvPr userDrawn="1"/>
        </p:nvGrpSpPr>
        <p:grpSpPr>
          <a:xfrm>
            <a:off x="3887838" y="-14787"/>
            <a:ext cx="10171064" cy="6890110"/>
            <a:chOff x="3748137" y="-14787"/>
            <a:chExt cx="10171064" cy="6890110"/>
          </a:xfrm>
        </p:grpSpPr>
        <p:grpSp>
          <p:nvGrpSpPr>
            <p:cNvPr id="6" name="Group 5">
              <a:extLst>
                <a:ext uri="{FF2B5EF4-FFF2-40B4-BE49-F238E27FC236}">
                  <a16:creationId xmlns:a16="http://schemas.microsoft.com/office/drawing/2014/main" id="{CDB4260A-339A-47D8-8AD4-26884332DBBA}"/>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6972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20DC5D02-606F-4442-9080-8695A2D6D202}"/>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4D04335-F614-4583-99D9-A43CBAA0345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23413" y="5320056"/>
              <a:ext cx="1157305" cy="1009659"/>
            </a:xfrm>
            <a:prstGeom prst="hexagon">
              <a:avLst/>
            </a:prstGeom>
            <a:ln w="38100">
              <a:solidFill>
                <a:srgbClr val="50E6FF"/>
              </a:solidFill>
            </a:ln>
          </p:spPr>
        </p:pic>
      </p:grpSp>
      <p:pic>
        <p:nvPicPr>
          <p:cNvPr id="27" name="Picture 26">
            <a:extLst>
              <a:ext uri="{FF2B5EF4-FFF2-40B4-BE49-F238E27FC236}">
                <a16:creationId xmlns:a16="http://schemas.microsoft.com/office/drawing/2014/main" id="{44F7E937-804A-43CC-8F4C-25A34F14C97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883748" y="1101026"/>
            <a:ext cx="2384525" cy="2061699"/>
          </a:xfrm>
          <a:prstGeom prst="hexagon">
            <a:avLst/>
          </a:prstGeom>
          <a:ln w="38100">
            <a:solidFill>
              <a:srgbClr val="50E6FF"/>
            </a:solidFill>
          </a:ln>
        </p:spPr>
      </p:pic>
    </p:spTree>
    <p:extLst>
      <p:ext uri="{BB962C8B-B14F-4D97-AF65-F5344CB8AC3E}">
        <p14:creationId xmlns:p14="http://schemas.microsoft.com/office/powerpoint/2010/main" val="51989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3">
          <p15:clr>
            <a:srgbClr val="5ACBF0"/>
          </p15:clr>
        </p15:guide>
        <p15:guide id="3" orient="horz" pos="1873">
          <p15:clr>
            <a:srgbClr val="5ACBF0"/>
          </p15:clr>
        </p15:guide>
        <p15:guide id="4" orient="horz" pos="245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2"/>
      </p:bgRef>
    </p:bg>
    <p:spTree>
      <p:nvGrpSpPr>
        <p:cNvPr id="1" name=""/>
        <p:cNvGrpSpPr/>
        <p:nvPr/>
      </p:nvGrpSpPr>
      <p:grpSpPr>
        <a:xfrm>
          <a:off x="0" y="0"/>
          <a:ext cx="0" cy="0"/>
          <a:chOff x="0" y="0"/>
          <a:chExt cx="0" cy="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23221"/>
            <a:ext cx="9144000" cy="508601"/>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7" y="3977320"/>
            <a:ext cx="9144000" cy="345351"/>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Subtitle</a:t>
            </a: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8"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B159A89-49AA-41B8-82DF-7A29DD7745A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080642" y="3723912"/>
            <a:ext cx="2420305" cy="2086469"/>
          </a:xfrm>
          <a:prstGeom prst="hexagon">
            <a:avLst/>
          </a:prstGeom>
          <a:ln w="38100">
            <a:solidFill>
              <a:srgbClr val="50E6FF"/>
            </a:solidFill>
          </a:ln>
        </p:spPr>
      </p:pic>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C2B90B4E-0999-4735-83A0-FF3EEC258C8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9057233" y="3733583"/>
            <a:ext cx="2467122" cy="2086469"/>
          </a:xfrm>
          <a:prstGeom prst="hexagon">
            <a:avLst/>
          </a:prstGeom>
          <a:ln w="38100">
            <a:solidFill>
              <a:srgbClr val="50E6FF"/>
            </a:solidFill>
          </a:ln>
        </p:spPr>
      </p:pic>
      <p:pic>
        <p:nvPicPr>
          <p:cNvPr id="29" name="Picture 28">
            <a:extLst>
              <a:ext uri="{FF2B5EF4-FFF2-40B4-BE49-F238E27FC236}">
                <a16:creationId xmlns:a16="http://schemas.microsoft.com/office/drawing/2014/main" id="{DB1F111D-37F6-4246-B312-40ACBB659A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836996" y="4199611"/>
            <a:ext cx="1193872" cy="1030450"/>
          </a:xfrm>
          <a:prstGeom prst="hexagon">
            <a:avLst/>
          </a:prstGeom>
          <a:ln w="38100">
            <a:solidFill>
              <a:srgbClr val="50E6FF"/>
            </a:solidFill>
          </a:ln>
        </p:spPr>
      </p:pic>
    </p:spTree>
    <p:extLst>
      <p:ext uri="{BB962C8B-B14F-4D97-AF65-F5344CB8AC3E}">
        <p14:creationId xmlns:p14="http://schemas.microsoft.com/office/powerpoint/2010/main" val="3932823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3">
          <p15:clr>
            <a:srgbClr val="5ACBF0"/>
          </p15:clr>
        </p15:guide>
        <p15:guide id="3" orient="horz" pos="1873">
          <p15:clr>
            <a:srgbClr val="5ACBF0"/>
          </p15:clr>
        </p15:guide>
        <p15:guide id="4" orient="horz" pos="245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23221"/>
            <a:ext cx="9144000" cy="508601"/>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7" y="3977320"/>
            <a:ext cx="9144000" cy="345351"/>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Subtitle</a:t>
            </a:r>
          </a:p>
        </p:txBody>
      </p:sp>
      <p:sp>
        <p:nvSpPr>
          <p:cNvPr id="27" name="Hexagon 26">
            <a:extLst>
              <a:ext uri="{FF2B5EF4-FFF2-40B4-BE49-F238E27FC236}">
                <a16:creationId xmlns:a16="http://schemas.microsoft.com/office/drawing/2014/main" id="{718FAAE0-9CF6-4FFA-A051-1C54CB596B0D}"/>
              </a:ext>
            </a:extLst>
          </p:cNvPr>
          <p:cNvSpPr/>
          <p:nvPr userDrawn="1"/>
        </p:nvSpPr>
        <p:spPr bwMode="auto">
          <a:xfrm>
            <a:off x="6868507" y="1080983"/>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178735E9-C12C-4830-8042-54791CE3D364}"/>
              </a:ext>
            </a:extLst>
          </p:cNvPr>
          <p:cNvGrpSpPr/>
          <p:nvPr userDrawn="1"/>
        </p:nvGrpSpPr>
        <p:grpSpPr>
          <a:xfrm>
            <a:off x="3887838" y="-14787"/>
            <a:ext cx="10171064" cy="6890110"/>
            <a:chOff x="3887837" y="-14787"/>
            <a:chExt cx="10171064" cy="6890110"/>
          </a:xfrm>
        </p:grpSpPr>
        <p:sp>
          <p:nvSpPr>
            <p:cNvPr id="28" name="Hexagon 27">
              <a:extLst>
                <a:ext uri="{FF2B5EF4-FFF2-40B4-BE49-F238E27FC236}">
                  <a16:creationId xmlns:a16="http://schemas.microsoft.com/office/drawing/2014/main" id="{922FD584-2368-4875-8223-5F29162956B3}"/>
                </a:ext>
              </a:extLst>
            </p:cNvPr>
            <p:cNvSpPr/>
            <p:nvPr userDrawn="1"/>
          </p:nvSpPr>
          <p:spPr bwMode="auto">
            <a:xfrm>
              <a:off x="9044103" y="5311775"/>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DB4260A-339A-47D8-8AD4-26884332DBBA}"/>
                </a:ext>
              </a:extLst>
            </p:cNvPr>
            <p:cNvGrpSpPr/>
            <p:nvPr userDrawn="1"/>
          </p:nvGrpSpPr>
          <p:grpSpPr>
            <a:xfrm>
              <a:off x="3887837" y="-14787"/>
              <a:ext cx="10171064" cy="6890110"/>
              <a:chOff x="4357737" y="749165"/>
              <a:chExt cx="9232014" cy="6253977"/>
            </a:xfrm>
            <a:solidFill>
              <a:srgbClr val="FFFFFF">
                <a:alpha val="5000"/>
              </a:srgbClr>
            </a:solidFill>
          </p:grpSpPr>
          <p:grpSp>
            <p:nvGrpSpPr>
              <p:cNvPr id="11" name="Group 10">
                <a:extLst>
                  <a:ext uri="{FF2B5EF4-FFF2-40B4-BE49-F238E27FC236}">
                    <a16:creationId xmlns:a16="http://schemas.microsoft.com/office/drawing/2014/main" id="{3FBDF0D5-4D63-4514-83F2-1EEB2A48CB9E}"/>
                  </a:ext>
                </a:extLst>
              </p:cNvPr>
              <p:cNvGrpSpPr/>
              <p:nvPr userDrawn="1"/>
            </p:nvGrpSpPr>
            <p:grpSpPr>
              <a:xfrm>
                <a:off x="4357737" y="1238864"/>
                <a:ext cx="9232014" cy="5764278"/>
                <a:chOff x="4241623" y="1093722"/>
                <a:chExt cx="9232014" cy="5764278"/>
              </a:xfrm>
              <a:grpFill/>
            </p:grpSpPr>
            <p:grpSp>
              <p:nvGrpSpPr>
                <p:cNvPr id="13" name="Group 12">
                  <a:extLst>
                    <a:ext uri="{FF2B5EF4-FFF2-40B4-BE49-F238E27FC236}">
                      <a16:creationId xmlns:a16="http://schemas.microsoft.com/office/drawing/2014/main" id="{D26711FA-1C9D-4B92-ABC3-BDA6D2126E89}"/>
                    </a:ext>
                  </a:extLst>
                </p:cNvPr>
                <p:cNvGrpSpPr/>
                <p:nvPr userDrawn="1"/>
              </p:nvGrpSpPr>
              <p:grpSpPr>
                <a:xfrm>
                  <a:off x="4241623" y="1093722"/>
                  <a:ext cx="9232014" cy="5737651"/>
                  <a:chOff x="2797707" y="-1512634"/>
                  <a:chExt cx="10277880" cy="6387651"/>
                </a:xfrm>
                <a:grpFill/>
              </p:grpSpPr>
              <p:sp>
                <p:nvSpPr>
                  <p:cNvPr id="19" name="Hexagon 18">
                    <a:extLst>
                      <a:ext uri="{FF2B5EF4-FFF2-40B4-BE49-F238E27FC236}">
                        <a16:creationId xmlns:a16="http://schemas.microsoft.com/office/drawing/2014/main" id="{DFD1CEDA-FF61-4337-8205-A0A63196034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8CE4D3BA-49AA-4F99-B450-1A76D50E93A4}"/>
                      </a:ext>
                    </a:extLst>
                  </p:cNvPr>
                  <p:cNvSpPr/>
                  <p:nvPr userDrawn="1"/>
                </p:nvSpPr>
                <p:spPr bwMode="auto">
                  <a:xfrm>
                    <a:off x="8677964"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06B68EF9-3B18-4FC4-9EF6-5DB15C5ED466}"/>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62324263-64FC-4D48-9687-818C820BFF5C}"/>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907EDB80-1ED8-41F0-A77E-412A7DCA442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D6813D02-0D31-4DF8-B8FC-BBC6FC835684}"/>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8C9BCD54-4A33-48A9-B031-848B0DF8963E}"/>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AB40FC67-0317-4BFD-8462-A6F612C2D49B}"/>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Hexagon 13">
                  <a:extLst>
                    <a:ext uri="{FF2B5EF4-FFF2-40B4-BE49-F238E27FC236}">
                      <a16:creationId xmlns:a16="http://schemas.microsoft.com/office/drawing/2014/main" id="{798D2309-4386-48C3-9591-FC42EDAD2B1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BFACDDC2-952A-4F03-A7E8-14F5FDD63429}"/>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233269A-4DA5-4C1D-9952-1737824B6D20}"/>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C21CC0D-BAA2-4A8A-908F-DB206FE9F011}"/>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7194919-2E75-4752-87CE-DBDD488D29D3}"/>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5F16BA84-484E-42AF-A15A-EEDE99E4818F}"/>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Hexagon 6">
              <a:extLst>
                <a:ext uri="{FF2B5EF4-FFF2-40B4-BE49-F238E27FC236}">
                  <a16:creationId xmlns:a16="http://schemas.microsoft.com/office/drawing/2014/main" id="{741CFF70-DEB6-472C-A616-AE4F7102B909}"/>
                </a:ext>
              </a:extLst>
            </p:cNvPr>
            <p:cNvSpPr/>
            <p:nvPr userDrawn="1"/>
          </p:nvSpPr>
          <p:spPr bwMode="auto">
            <a:xfrm>
              <a:off x="5836994" y="4199610"/>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B69171B7-E534-42FC-8E1C-D9FB201AD0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087837" y="3746488"/>
              <a:ext cx="2449649" cy="2041309"/>
            </a:xfrm>
            <a:prstGeom prst="hexagon">
              <a:avLst/>
            </a:prstGeom>
            <a:ln w="38100">
              <a:solidFill>
                <a:srgbClr val="50E6FF"/>
              </a:solidFill>
            </a:ln>
          </p:spPr>
        </p:pic>
        <p:pic>
          <p:nvPicPr>
            <p:cNvPr id="33" name="Picture 32">
              <a:extLst>
                <a:ext uri="{FF2B5EF4-FFF2-40B4-BE49-F238E27FC236}">
                  <a16:creationId xmlns:a16="http://schemas.microsoft.com/office/drawing/2014/main" id="{546C8651-A4D0-4305-94A9-26DF9938DF1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836994" y="4199610"/>
              <a:ext cx="1197864" cy="1033272"/>
            </a:xfrm>
            <a:prstGeom prst="hexagon">
              <a:avLst/>
            </a:prstGeom>
            <a:ln w="38100">
              <a:solidFill>
                <a:srgbClr val="50E6FF"/>
              </a:solidFill>
            </a:ln>
          </p:spPr>
        </p:pic>
      </p:grpSp>
    </p:spTree>
    <p:extLst>
      <p:ext uri="{BB962C8B-B14F-4D97-AF65-F5344CB8AC3E}">
        <p14:creationId xmlns:p14="http://schemas.microsoft.com/office/powerpoint/2010/main" val="277709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3">
          <p15:clr>
            <a:srgbClr val="5ACBF0"/>
          </p15:clr>
        </p15:guide>
        <p15:guide id="3" orient="horz" pos="1873">
          <p15:clr>
            <a:srgbClr val="5ACBF0"/>
          </p15:clr>
        </p15:guide>
        <p15:guide id="4" orient="horz" pos="24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2"/>
            <a:ext cx="4871720" cy="439479"/>
          </a:xfr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90"/>
            <a:ext cx="4871720" cy="1174168"/>
          </a:xfrm>
        </p:spPr>
        <p:txBody>
          <a:bodyPr/>
          <a:lstStyle>
            <a:lvl1pPr marL="0" indent="0">
              <a:buFontTx/>
              <a:buNone/>
              <a:defRPr sz="2244"/>
            </a:lvl1pPr>
            <a:lvl2pPr marL="233149" indent="0">
              <a:buFontTx/>
              <a:buNone/>
              <a:defRPr sz="2244"/>
            </a:lvl2pPr>
            <a:lvl3pPr marL="466298" indent="0">
              <a:buFontTx/>
              <a:buNone/>
              <a:defRPr sz="2244"/>
            </a:lvl3pPr>
            <a:lvl4pPr marL="675162" indent="0">
              <a:buFontTx/>
              <a:buNone/>
              <a:defRPr sz="2244"/>
            </a:lvl4pPr>
            <a:lvl5pPr marL="872691" indent="0">
              <a:buFontTx/>
              <a:buNone/>
              <a:defRPr sz="2244"/>
            </a:lvl5pPr>
          </a:lstStyle>
          <a:p>
            <a:pPr lvl="0"/>
            <a:r>
              <a:rPr lang="en-US" dirty="0"/>
              <a:t>Click to edit Master text styles</a:t>
            </a:r>
          </a:p>
          <a:p>
            <a:pPr lvl="1"/>
            <a:r>
              <a:rPr lang="en-US" dirty="0"/>
              <a:t>Second level</a:t>
            </a:r>
          </a:p>
          <a:p>
            <a:pPr lvl="2"/>
            <a:r>
              <a:rPr lang="en-US" dirty="0"/>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90E1680F-68E1-2462-F627-D421621D93E1}"/>
              </a:ext>
            </a:extLst>
          </p:cNvPr>
          <p:cNvSpPr>
            <a:spLocks noGrp="1"/>
          </p:cNvSpPr>
          <p:nvPr>
            <p:ph type="pic" sz="quarter" idx="12" hasCustomPrompt="1"/>
          </p:nvPr>
        </p:nvSpPr>
        <p:spPr bwMode="ltGray">
          <a:xfrm>
            <a:off x="6096000" y="1"/>
            <a:ext cx="6096001" cy="6858000"/>
          </a:xfrm>
          <a:blipFill>
            <a:blip r:embed="rId2" cstate="print">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05718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097">
          <p15:clr>
            <a:srgbClr val="A4A3A4"/>
          </p15:clr>
        </p15:guide>
        <p15:guide id="19" pos="3275">
          <p15:clr>
            <a:srgbClr val="A4A3A4"/>
          </p15:clr>
        </p15:guide>
        <p15:guide id="28" orient="horz" pos="887">
          <p15:clr>
            <a:srgbClr val="5ACBF0"/>
          </p15:clr>
        </p15:guide>
        <p15:guide id="30" orient="horz" pos="28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6461762" y="457202"/>
            <a:ext cx="5147629" cy="439479"/>
          </a:xfrm>
        </p:spPr>
        <p:txBody>
          <a:body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EF97C2-23A0-1BD3-5010-99CA35DA1369}"/>
              </a:ext>
            </a:extLst>
          </p:cNvPr>
          <p:cNvSpPr>
            <a:spLocks noGrp="1"/>
          </p:cNvSpPr>
          <p:nvPr>
            <p:ph type="pic" sz="quarter" idx="12" hasCustomPrompt="1"/>
          </p:nvPr>
        </p:nvSpPr>
        <p:spPr bwMode="ltGray">
          <a:xfrm>
            <a:off x="0" y="1"/>
            <a:ext cx="6096001" cy="6858000"/>
          </a:xfrm>
          <a:blipFill>
            <a:blip r:embed="rId2" cstate="print">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Text Placeholder 9">
            <a:extLst>
              <a:ext uri="{FF2B5EF4-FFF2-40B4-BE49-F238E27FC236}">
                <a16:creationId xmlns:a16="http://schemas.microsoft.com/office/drawing/2014/main" id="{DEEBDFBA-E4BC-9D4E-9EE7-73ADA4545B7B}"/>
              </a:ext>
            </a:extLst>
          </p:cNvPr>
          <p:cNvSpPr>
            <a:spLocks noGrp="1"/>
          </p:cNvSpPr>
          <p:nvPr>
            <p:ph type="body" sz="quarter" idx="13"/>
          </p:nvPr>
        </p:nvSpPr>
        <p:spPr>
          <a:xfrm>
            <a:off x="6461761" y="1436690"/>
            <a:ext cx="5147628" cy="1174168"/>
          </a:xfrm>
        </p:spPr>
        <p:txBody>
          <a:bodyPr/>
          <a:lstStyle>
            <a:lvl1pPr marL="0" indent="0">
              <a:buFontTx/>
              <a:buNone/>
              <a:defRPr sz="2244"/>
            </a:lvl1pPr>
            <a:lvl2pPr marL="233149" indent="0">
              <a:buFontTx/>
              <a:buNone/>
              <a:defRPr sz="2244"/>
            </a:lvl2pPr>
            <a:lvl3pPr marL="466298" indent="0">
              <a:buFontTx/>
              <a:buNone/>
              <a:defRPr sz="2244"/>
            </a:lvl3pPr>
            <a:lvl4pPr marL="675162" indent="0">
              <a:buFontTx/>
              <a:buNone/>
              <a:defRPr sz="2244"/>
            </a:lvl4pPr>
            <a:lvl5pPr marL="872691" indent="0">
              <a:buFontTx/>
              <a:buNone/>
              <a:defRPr sz="2244"/>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2163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255">
          <p15:clr>
            <a:srgbClr val="A4A3A4"/>
          </p15:clr>
        </p15:guide>
        <p15:guide id="19" pos="4440">
          <p15:clr>
            <a:srgbClr val="A4A3A4"/>
          </p15:clr>
        </p15:guide>
        <p15:guide id="28" orient="horz" pos="887">
          <p15:clr>
            <a:srgbClr val="5ACBF0"/>
          </p15:clr>
        </p15:guide>
        <p15:guide id="30" orient="horz" pos="28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684723"/>
            <a:ext cx="4158363" cy="439479"/>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1"/>
            <a:ext cx="6858000" cy="6858000"/>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40610279"/>
      </p:ext>
    </p:extLst>
  </p:cSld>
  <p:clrMapOvr>
    <a:masterClrMapping/>
  </p:clrMapOvr>
  <p:transition>
    <p:fade/>
  </p:transition>
  <p:extLst>
    <p:ext uri="{DCECCB84-F9BA-43D5-87BE-67443E8EF086}">
      <p15:sldGuideLst xmlns:p15="http://schemas.microsoft.com/office/powerpoint/2012/main">
        <p15:guide id="2" pos="3294">
          <p15:clr>
            <a:srgbClr val="5ACBF0"/>
          </p15:clr>
        </p15:guide>
        <p15:guide id="7" orient="horz" pos="1930">
          <p15:clr>
            <a:srgbClr val="5ACBF0"/>
          </p15:clr>
        </p15:guide>
        <p15:guide id="8" orient="horz" pos="2183">
          <p15:clr>
            <a:srgbClr val="5ACBF0"/>
          </p15:clr>
        </p15:guide>
        <p15:guide id="10" pos="3655">
          <p15:clr>
            <a:srgbClr val="C35EA4"/>
          </p15:clr>
        </p15:guide>
        <p15:guide id="11" pos="2934">
          <p15:clr>
            <a:srgbClr val="5ACBF0"/>
          </p15:clr>
        </p15:guide>
        <p15:guide id="12" pos="347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987936"/>
            <a:ext cx="4159950" cy="87895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1"/>
            <a:ext cx="6858000" cy="6858000"/>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4512799"/>
      </p:ext>
    </p:extLst>
  </p:cSld>
  <p:clrMapOvr>
    <a:masterClrMapping/>
  </p:clrMapOvr>
  <p:transition>
    <p:fade/>
  </p:transition>
  <p:extLst>
    <p:ext uri="{DCECCB84-F9BA-43D5-87BE-67443E8EF086}">
      <p15:sldGuideLst xmlns:p15="http://schemas.microsoft.com/office/powerpoint/2012/main">
        <p15:guide id="2" pos="3294">
          <p15:clr>
            <a:srgbClr val="5ACBF0"/>
          </p15:clr>
        </p15:guide>
        <p15:guide id="5" orient="horz" pos="2118">
          <p15:clr>
            <a:srgbClr val="5ACBF0"/>
          </p15:clr>
        </p15:guide>
        <p15:guide id="6" pos="2932">
          <p15:clr>
            <a:srgbClr val="5ACBF0"/>
          </p15:clr>
        </p15:guide>
        <p15:guide id="7" pos="3654">
          <p15:clr>
            <a:srgbClr val="C35EA4"/>
          </p15:clr>
        </p15:guide>
        <p15:guide id="8" pos="347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23549"/>
            <a:ext cx="11018520" cy="43947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1"/>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5388778"/>
      </p:ext>
    </p:extLst>
  </p:cSld>
  <p:clrMapOvr>
    <a:masterClrMapping/>
  </p:clrMapOvr>
  <p:transition>
    <p:fade/>
  </p:transition>
  <p:extLst>
    <p:ext uri="{DCECCB84-F9BA-43D5-87BE-67443E8EF086}">
      <p15:sldGuideLst xmlns:p15="http://schemas.microsoft.com/office/powerpoint/2012/main">
        <p15:guide id="5" orient="horz" pos="1412">
          <p15:clr>
            <a:srgbClr val="5ACBF0"/>
          </p15:clr>
        </p15:guide>
        <p15:guide id="6" orient="horz" pos="70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6" y="2025651"/>
            <a:ext cx="5367528" cy="3474720"/>
          </a:xfrm>
          <a:prstGeom prst="roundRect">
            <a:avLst>
              <a:gd name="adj" fmla="val 4112"/>
            </a:avLst>
          </a:prstGeo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5367528" cy="3474720"/>
          </a:xfrm>
          <a:prstGeom prst="roundRect">
            <a:avLst>
              <a:gd name="adj" fmla="val 4057"/>
            </a:avLst>
          </a:prstGeo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2"/>
            <a:ext cx="11018520" cy="43947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82513"/>
          </a:xfrm>
        </p:spPr>
        <p:txBody>
          <a:bodyPr/>
          <a:lstStyle>
            <a:lvl1pPr marL="0" indent="0" algn="l">
              <a:spcBef>
                <a:spcPts val="0"/>
              </a:spcBef>
              <a:buNone/>
              <a:defRPr sz="1836">
                <a:latin typeface="+mj-lt"/>
              </a:defRPr>
            </a:lvl1pPr>
          </a:lstStyle>
          <a:p>
            <a:pPr lvl="0"/>
            <a:r>
              <a:rPr lang="en-US"/>
              <a:t>Click to edit Master text styles</a:t>
            </a:r>
          </a:p>
        </p:txBody>
      </p:sp>
    </p:spTree>
    <p:extLst>
      <p:ext uri="{BB962C8B-B14F-4D97-AF65-F5344CB8AC3E}">
        <p14:creationId xmlns:p14="http://schemas.microsoft.com/office/powerpoint/2010/main" val="2720779645"/>
      </p:ext>
    </p:extLst>
  </p:cSld>
  <p:clrMapOvr>
    <a:masterClrMapping/>
  </p:clrMapOvr>
  <p:transition>
    <p:fade/>
  </p:transition>
  <p:extLst>
    <p:ext uri="{DCECCB84-F9BA-43D5-87BE-67443E8EF086}">
      <p15:sldGuideLst xmlns:p15="http://schemas.microsoft.com/office/powerpoint/2012/main">
        <p15:guide id="3" orient="horz" pos="3514">
          <p15:clr>
            <a:srgbClr val="5ACBF0"/>
          </p15:clr>
        </p15:guide>
        <p15:guide id="4" orient="horz" pos="1251">
          <p15:clr>
            <a:srgbClr val="5ACBF0"/>
          </p15:clr>
        </p15:guide>
        <p15:guide id="5" orient="horz" pos="282">
          <p15:clr>
            <a:srgbClr val="5ACBF0"/>
          </p15:clr>
        </p15:guide>
        <p15:guide id="6" pos="3675">
          <p15:clr>
            <a:srgbClr val="5ACBF0"/>
          </p15:clr>
        </p15:guide>
        <p15:guide id="7" pos="3852">
          <p15:clr>
            <a:srgbClr val="5ACBF0"/>
          </p15:clr>
        </p15:guide>
        <p15:guide id="8" orient="horz" pos="33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1889760"/>
            <a:ext cx="5214937" cy="1341906"/>
          </a:xfrm>
        </p:spPr>
        <p:txBody>
          <a:bodyPr/>
          <a:lstStyle>
            <a:lvl1pPr marL="0" indent="0">
              <a:buNone/>
              <a:defRPr sz="2000"/>
            </a:lvl1pPr>
            <a:lvl2pPr>
              <a:defRPr sz="18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1889760"/>
            <a:ext cx="5214937" cy="1341906"/>
          </a:xfrm>
        </p:spPr>
        <p:txBody>
          <a:bodyPr/>
          <a:lstStyle>
            <a:lvl1pPr marL="0" indent="0">
              <a:buNone/>
              <a:defRPr sz="2000"/>
            </a:lvl1pPr>
            <a:lvl2pPr>
              <a:defRPr sz="18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555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4" y="2025651"/>
            <a:ext cx="3474720" cy="3474720"/>
          </a:xfrm>
          <a:prstGeom prst="roundRect">
            <a:avLst>
              <a:gd name="adj" fmla="val 3783"/>
            </a:avLst>
          </a:prstGeo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6037" y="2025651"/>
            <a:ext cx="3474720" cy="3474720"/>
          </a:xfrm>
          <a:prstGeom prst="roundRect">
            <a:avLst>
              <a:gd name="adj" fmla="val 3509"/>
            </a:avLst>
          </a:prstGeo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1"/>
            <a:ext cx="3474720" cy="3474720"/>
          </a:xfrm>
          <a:prstGeom prst="roundRect">
            <a:avLst>
              <a:gd name="adj" fmla="val 4057"/>
            </a:avLst>
          </a:prstGeo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2"/>
            <a:ext cx="11018520" cy="43947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8" cy="282513"/>
          </a:xfrm>
        </p:spPr>
        <p:txBody>
          <a:bodyPr/>
          <a:lstStyle>
            <a:lvl1pPr marL="0" indent="0" algn="l">
              <a:spcBef>
                <a:spcPts val="0"/>
              </a:spcBef>
              <a:buNone/>
              <a:defRPr sz="1836">
                <a:latin typeface="+mj-lt"/>
              </a:defRPr>
            </a:lvl1pPr>
          </a:lstStyle>
          <a:p>
            <a:pPr lvl="0"/>
            <a:r>
              <a:rPr lang="en-US"/>
              <a:t>Click to edit Master text styles</a:t>
            </a:r>
          </a:p>
        </p:txBody>
      </p:sp>
    </p:spTree>
    <p:extLst>
      <p:ext uri="{BB962C8B-B14F-4D97-AF65-F5344CB8AC3E}">
        <p14:creationId xmlns:p14="http://schemas.microsoft.com/office/powerpoint/2010/main" val="1537446840"/>
      </p:ext>
    </p:extLst>
  </p:cSld>
  <p:clrMapOvr>
    <a:masterClrMapping/>
  </p:clrMapOvr>
  <p:transition>
    <p:fade/>
  </p:transition>
  <p:extLst>
    <p:ext uri="{DCECCB84-F9BA-43D5-87BE-67443E8EF086}">
      <p15:sldGuideLst xmlns:p15="http://schemas.microsoft.com/office/powerpoint/2012/main">
        <p15:guide id="3" orient="horz" pos="3514">
          <p15:clr>
            <a:srgbClr val="5ACBF0"/>
          </p15:clr>
        </p15:guide>
        <p15:guide id="4" orient="horz" pos="1251">
          <p15:clr>
            <a:srgbClr val="5ACBF0"/>
          </p15:clr>
        </p15:guide>
        <p15:guide id="5" orient="horz" pos="282">
          <p15:clr>
            <a:srgbClr val="5ACBF0"/>
          </p15:clr>
        </p15:guide>
        <p15:guide id="6" pos="2506">
          <p15:clr>
            <a:srgbClr val="5ACBF0"/>
          </p15:clr>
        </p15:guide>
        <p15:guide id="7" pos="2690">
          <p15:clr>
            <a:srgbClr val="5ACBF0"/>
          </p15:clr>
        </p15:guide>
        <p15:guide id="8" pos="4837">
          <p15:clr>
            <a:srgbClr val="5ACBF0"/>
          </p15:clr>
        </p15:guide>
        <p15:guide id="9" pos="5021">
          <p15:clr>
            <a:srgbClr val="5ACBF0"/>
          </p15:clr>
        </p15:guide>
        <p15:guide id="10" orient="horz" pos="3397">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Four picture content">
    <p:spTree>
      <p:nvGrpSpPr>
        <p:cNvPr id="1" name=""/>
        <p:cNvGrpSpPr/>
        <p:nvPr/>
      </p:nvGrpSpPr>
      <p:grpSpPr>
        <a:xfrm>
          <a:off x="0" y="0"/>
          <a:ext cx="0" cy="0"/>
          <a:chOff x="0" y="0"/>
          <a:chExt cx="0" cy="0"/>
        </a:xfrm>
      </p:grpSpPr>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prstGeom prst="roundRect">
            <a:avLst>
              <a:gd name="adj" fmla="val 4633"/>
            </a:avLst>
          </a:prstGeo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0" cy="43947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38"/>
            <a:ext cx="253288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2"/>
            <a:ext cx="2532888" cy="2532888"/>
          </a:xfrm>
          <a:prstGeom prst="roundRect">
            <a:avLst>
              <a:gd name="adj" fmla="val 5385"/>
            </a:avLst>
          </a:prstGeo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3" y="4753938"/>
            <a:ext cx="253288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3" y="2025652"/>
            <a:ext cx="2532888" cy="2532888"/>
          </a:xfrm>
          <a:prstGeom prst="roundRect">
            <a:avLst>
              <a:gd name="adj" fmla="val 5009"/>
            </a:avLst>
          </a:prstGeo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prstGeom prst="roundRect">
            <a:avLst>
              <a:gd name="adj" fmla="val 4821"/>
            </a:avLst>
          </a:prstGeo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2395488"/>
      </p:ext>
    </p:extLst>
  </p:cSld>
  <p:clrMapOvr>
    <a:masterClrMapping/>
  </p:clrMapOvr>
  <p:transition>
    <p:fade/>
  </p:transition>
  <p:extLst>
    <p:ext uri="{DCECCB84-F9BA-43D5-87BE-67443E8EF086}">
      <p15:sldGuideLst xmlns:p15="http://schemas.microsoft.com/office/powerpoint/2012/main">
        <p15:guide id="3" orient="horz" pos="2935">
          <p15:clr>
            <a:srgbClr val="5ACBF0"/>
          </p15:clr>
        </p15:guide>
        <p15:guide id="4" orient="horz" pos="1251">
          <p15:clr>
            <a:srgbClr val="5ACBF0"/>
          </p15:clr>
        </p15:guide>
        <p15:guide id="5" orient="horz" pos="282">
          <p15:clr>
            <a:srgbClr val="5ACBF0"/>
          </p15:clr>
        </p15:guide>
        <p15:guide id="6" pos="1924">
          <p15:clr>
            <a:srgbClr val="5ACBF0"/>
          </p15:clr>
        </p15:guide>
        <p15:guide id="7" pos="2107">
          <p15:clr>
            <a:srgbClr val="5ACBF0"/>
          </p15:clr>
        </p15:guide>
        <p15:guide id="8" pos="3672">
          <p15:clr>
            <a:srgbClr val="5ACBF0"/>
          </p15:clr>
        </p15:guide>
        <p15:guide id="9" pos="3855">
          <p15:clr>
            <a:srgbClr val="5ACBF0"/>
          </p15:clr>
        </p15:guide>
        <p15:guide id="10" pos="5420">
          <p15:clr>
            <a:srgbClr val="5ACBF0"/>
          </p15:clr>
        </p15:guide>
        <p15:guide id="11" pos="5602">
          <p15:clr>
            <a:srgbClr val="5ACBF0"/>
          </p15:clr>
        </p15:guide>
        <p15:guide id="12" orient="horz" pos="28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6"/>
            <a:ext cx="5795963" cy="282513"/>
          </a:xfrm>
        </p:spPr>
        <p:txBody>
          <a:bodyPr/>
          <a:lstStyle>
            <a:lvl1pPr marL="0" indent="0" algn="l">
              <a:spcBef>
                <a:spcPts val="0"/>
              </a:spcBef>
              <a:buNone/>
              <a:defRPr sz="1836">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4"/>
            <a:ext cx="5795963" cy="219740"/>
          </a:xfrm>
        </p:spPr>
        <p:txBody>
          <a:bodyPr/>
          <a:lstStyle>
            <a:lvl1pPr marL="0" indent="0" algn="l">
              <a:spcBef>
                <a:spcPts val="0"/>
              </a:spcBef>
              <a:buNone/>
              <a:defRPr sz="1428">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901" y="2808687"/>
            <a:ext cx="9087758" cy="878959"/>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grpSp>
        <p:nvGrpSpPr>
          <p:cNvPr id="6" name="Group 5">
            <a:extLst>
              <a:ext uri="{FF2B5EF4-FFF2-40B4-BE49-F238E27FC236}">
                <a16:creationId xmlns:a16="http://schemas.microsoft.com/office/drawing/2014/main" id="{CA51D1C6-D01F-4C5F-BE0A-4BFDD6787461}"/>
              </a:ext>
            </a:extLst>
          </p:cNvPr>
          <p:cNvGrpSpPr/>
          <p:nvPr userDrawn="1"/>
        </p:nvGrpSpPr>
        <p:grpSpPr>
          <a:xfrm>
            <a:off x="6331155" y="1030244"/>
            <a:ext cx="6051228" cy="6860775"/>
            <a:chOff x="4357737" y="749165"/>
            <a:chExt cx="5492545" cy="6227350"/>
          </a:xfrm>
          <a:solidFill>
            <a:srgbClr val="FFFFFF">
              <a:alpha val="5000"/>
            </a:srgbClr>
          </a:solidFill>
        </p:grpSpPr>
        <p:grpSp>
          <p:nvGrpSpPr>
            <p:cNvPr id="15" name="Group 14">
              <a:extLst>
                <a:ext uri="{FF2B5EF4-FFF2-40B4-BE49-F238E27FC236}">
                  <a16:creationId xmlns:a16="http://schemas.microsoft.com/office/drawing/2014/main" id="{4263AAA9-4E13-45CB-A505-B35C1B0B58BC}"/>
                </a:ext>
              </a:extLst>
            </p:cNvPr>
            <p:cNvGrpSpPr/>
            <p:nvPr userDrawn="1"/>
          </p:nvGrpSpPr>
          <p:grpSpPr>
            <a:xfrm>
              <a:off x="4357737" y="2208105"/>
              <a:ext cx="5492545" cy="4768410"/>
              <a:chOff x="4241623" y="2062963"/>
              <a:chExt cx="5492545" cy="4768410"/>
            </a:xfrm>
            <a:grpFill/>
          </p:grpSpPr>
          <p:grpSp>
            <p:nvGrpSpPr>
              <p:cNvPr id="17" name="Group 16">
                <a:extLst>
                  <a:ext uri="{FF2B5EF4-FFF2-40B4-BE49-F238E27FC236}">
                    <a16:creationId xmlns:a16="http://schemas.microsoft.com/office/drawing/2014/main" id="{6DCF4313-EA2B-4BBB-848A-532A02324814}"/>
                  </a:ext>
                </a:extLst>
              </p:cNvPr>
              <p:cNvGrpSpPr/>
              <p:nvPr userDrawn="1"/>
            </p:nvGrpSpPr>
            <p:grpSpPr>
              <a:xfrm>
                <a:off x="4241623" y="2534767"/>
                <a:ext cx="4851938" cy="4296606"/>
                <a:chOff x="2797707" y="91662"/>
                <a:chExt cx="5401599" cy="4783355"/>
              </a:xfrm>
              <a:grpFill/>
            </p:grpSpPr>
            <p:sp>
              <p:nvSpPr>
                <p:cNvPr id="23" name="Hexagon 22">
                  <a:extLst>
                    <a:ext uri="{FF2B5EF4-FFF2-40B4-BE49-F238E27FC236}">
                      <a16:creationId xmlns:a16="http://schemas.microsoft.com/office/drawing/2014/main" id="{B406450D-DCF8-4A81-B374-7EB37742ADE7}"/>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588E4381-5503-4051-A9A8-14F62FACCF82}"/>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A084039A-FB42-4A58-BB91-80FB5D6794DD}"/>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2E9348E7-2113-4B27-B6F6-272775BC0B26}"/>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Hexagon 17">
                <a:extLst>
                  <a:ext uri="{FF2B5EF4-FFF2-40B4-BE49-F238E27FC236}">
                    <a16:creationId xmlns:a16="http://schemas.microsoft.com/office/drawing/2014/main" id="{A5DB1ED2-8556-4D61-90CD-CF34BEE1AEC7}"/>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7C31402E-08A7-4D5D-9240-9D39251BE85E}"/>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B9BD093F-0057-4906-9E35-D6FBAEF59EC5}"/>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59656A6F-8471-4CFB-B649-2663D97117E8}"/>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Hexagon 15">
              <a:extLst>
                <a:ext uri="{FF2B5EF4-FFF2-40B4-BE49-F238E27FC236}">
                  <a16:creationId xmlns:a16="http://schemas.microsoft.com/office/drawing/2014/main" id="{6411A825-97A8-495F-8C4F-4FF3F6B02FE4}"/>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639588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2">
          <p15:clr>
            <a:srgbClr val="F26B43"/>
          </p15:clr>
        </p15:guide>
        <p15:guide id="3" orient="horz" pos="359">
          <p15:clr>
            <a:srgbClr val="F26B43"/>
          </p15:clr>
        </p15:guide>
        <p15:guide id="4" pos="7165">
          <p15:clr>
            <a:srgbClr val="F26B43"/>
          </p15:clr>
        </p15:guide>
        <p15:guide id="5" orient="horz" pos="3874">
          <p15:clr>
            <a:srgbClr val="F26B43"/>
          </p15:clr>
        </p15:guide>
        <p15:guide id="12" pos="2510">
          <p15:clr>
            <a:srgbClr val="A4A3A4"/>
          </p15:clr>
        </p15:guide>
        <p15:guide id="13" pos="2690">
          <p15:clr>
            <a:srgbClr val="A4A3A4"/>
          </p15:clr>
        </p15:guide>
        <p15:guide id="20" pos="4838">
          <p15:clr>
            <a:srgbClr val="A4A3A4"/>
          </p15:clr>
        </p15:guide>
        <p15:guide id="21" pos="5018">
          <p15:clr>
            <a:srgbClr val="A4A3A4"/>
          </p15:clr>
        </p15:guide>
        <p15:guide id="22" pos="2629">
          <p15:clr>
            <a:srgbClr val="F26B43"/>
          </p15:clr>
        </p15:guide>
        <p15:guide id="23" pos="4898">
          <p15:clr>
            <a:srgbClr val="F26B43"/>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1"/>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4" y="457203"/>
            <a:ext cx="3477325" cy="878959"/>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6"/>
            <a:ext cx="3481388" cy="878959"/>
          </a:xfrm>
        </p:spPr>
        <p:txBody>
          <a:bodyPr/>
          <a:lstStyle>
            <a:lvl1pPr marL="0" indent="0">
              <a:buNone/>
              <a:defRPr>
                <a:solidFill>
                  <a:schemeClr val="bg1"/>
                </a:solidFill>
              </a:defRPr>
            </a:lvl1pPr>
          </a:lstStyle>
          <a:p>
            <a:pPr lvl="0"/>
            <a:r>
              <a:rPr lang="en-US"/>
              <a:t>Click to edit Master text styles</a:t>
            </a:r>
          </a:p>
        </p:txBody>
      </p:sp>
      <p:grpSp>
        <p:nvGrpSpPr>
          <p:cNvPr id="36" name="Group 35">
            <a:extLst>
              <a:ext uri="{FF2B5EF4-FFF2-40B4-BE49-F238E27FC236}">
                <a16:creationId xmlns:a16="http://schemas.microsoft.com/office/drawing/2014/main" id="{CB1AB92F-7E88-4D61-8BC4-46D7D18C1D28}"/>
              </a:ext>
            </a:extLst>
          </p:cNvPr>
          <p:cNvGrpSpPr/>
          <p:nvPr userDrawn="1"/>
        </p:nvGrpSpPr>
        <p:grpSpPr>
          <a:xfrm>
            <a:off x="-2190679" y="3228653"/>
            <a:ext cx="9186151" cy="4766988"/>
            <a:chOff x="5143583" y="1562583"/>
            <a:chExt cx="8338034" cy="4326874"/>
          </a:xfrm>
          <a:solidFill>
            <a:srgbClr val="FFFFFF">
              <a:alpha val="5000"/>
            </a:srgbClr>
          </a:solidFill>
        </p:grpSpPr>
        <p:grpSp>
          <p:nvGrpSpPr>
            <p:cNvPr id="41" name="Group 40">
              <a:extLst>
                <a:ext uri="{FF2B5EF4-FFF2-40B4-BE49-F238E27FC236}">
                  <a16:creationId xmlns:a16="http://schemas.microsoft.com/office/drawing/2014/main" id="{BDC684CD-E0DB-4EC2-B980-EDB630CC0BE3}"/>
                </a:ext>
              </a:extLst>
            </p:cNvPr>
            <p:cNvGrpSpPr/>
            <p:nvPr userDrawn="1"/>
          </p:nvGrpSpPr>
          <p:grpSpPr>
            <a:xfrm>
              <a:off x="5143583" y="1571100"/>
              <a:ext cx="8338034" cy="4318357"/>
              <a:chOff x="3801847" y="-981175"/>
              <a:chExt cx="9282624" cy="4807569"/>
            </a:xfrm>
            <a:grpFill/>
          </p:grpSpPr>
          <p:sp>
            <p:nvSpPr>
              <p:cNvPr id="54" name="Hexagon 53">
                <a:extLst>
                  <a:ext uri="{FF2B5EF4-FFF2-40B4-BE49-F238E27FC236}">
                    <a16:creationId xmlns:a16="http://schemas.microsoft.com/office/drawing/2014/main" id="{2AA07612-4290-4BF2-A16C-19203C6F05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B7EC3F73-BC56-4E1A-ADDD-BC0AB2DF1574}"/>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7DEC1609-6935-4C60-9069-23671E5176E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DE12DCA0-E726-46E0-83DB-765D4D35864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225ABE5F-271C-4F0B-8800-EAE3330D528D}"/>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Hexagon 41">
              <a:extLst>
                <a:ext uri="{FF2B5EF4-FFF2-40B4-BE49-F238E27FC236}">
                  <a16:creationId xmlns:a16="http://schemas.microsoft.com/office/drawing/2014/main" id="{B6357A2D-151B-45E9-BD34-CBC9835F8A9C}"/>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64EA421E-65BC-4B46-B4B1-E8BCBA5CD41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Hexagon 51">
              <a:extLst>
                <a:ext uri="{FF2B5EF4-FFF2-40B4-BE49-F238E27FC236}">
                  <a16:creationId xmlns:a16="http://schemas.microsoft.com/office/drawing/2014/main" id="{A901D943-2F00-47AB-8FE7-73F3FC2148FA}"/>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36288253"/>
      </p:ext>
    </p:extLst>
  </p:cSld>
  <p:clrMapOvr>
    <a:masterClrMapping/>
  </p:clrMapOvr>
  <p:transition>
    <p:fade/>
  </p:transition>
  <p:extLst>
    <p:ext uri="{DCECCB84-F9BA-43D5-87BE-67443E8EF086}">
      <p15:sldGuideLst xmlns:p15="http://schemas.microsoft.com/office/powerpoint/2012/main">
        <p15:guide id="8" pos="1346">
          <p15:clr>
            <a:srgbClr val="A4A3A4"/>
          </p15:clr>
        </p15:guide>
        <p15:guide id="9" pos="1525">
          <p15:clr>
            <a:srgbClr val="A4A3A4"/>
          </p15:clr>
        </p15:guide>
        <p15:guide id="12" pos="2510">
          <p15:clr>
            <a:srgbClr val="A4A3A4"/>
          </p15:clr>
        </p15:guide>
        <p15:guide id="13" pos="2690">
          <p15:clr>
            <a:srgbClr val="A4A3A4"/>
          </p15:clr>
        </p15:guide>
        <p15:guide id="16" pos="3680">
          <p15:clr>
            <a:srgbClr val="A4A3A4"/>
          </p15:clr>
        </p15:guide>
        <p15:guide id="17" pos="3852">
          <p15:clr>
            <a:srgbClr val="A4A3A4"/>
          </p15:clr>
        </p15:guide>
        <p15:guide id="20" pos="4838">
          <p15:clr>
            <a:srgbClr val="A4A3A4"/>
          </p15:clr>
        </p15:guide>
        <p15:guide id="21" pos="5018">
          <p15:clr>
            <a:srgbClr val="A4A3A4"/>
          </p15:clr>
        </p15:guide>
        <p15:guide id="24" pos="6001">
          <p15:clr>
            <a:srgbClr val="A4A3A4"/>
          </p15:clr>
        </p15:guide>
        <p15:guide id="25" pos="6182">
          <p15:clr>
            <a:srgbClr val="A4A3A4"/>
          </p15:clr>
        </p15:guide>
        <p15:guide id="28" orient="horz" pos="887">
          <p15:clr>
            <a:srgbClr val="5ACBF0"/>
          </p15:clr>
        </p15:guide>
        <p15:guide id="29" orient="horz" pos="1246">
          <p15:clr>
            <a:srgbClr val="5ACBF0"/>
          </p15:clr>
        </p15:guide>
        <p15:guide id="30" orient="horz" pos="282">
          <p15:clr>
            <a:srgbClr val="5ACBF0"/>
          </p15:clr>
        </p15:guide>
        <p15:guide id="31" orient="horz" pos="2340">
          <p15:clr>
            <a:srgbClr val="FBAE40"/>
          </p15:clr>
        </p15:guide>
        <p15:guide id="32" orient="horz" pos="269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1"/>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044964"/>
            <a:ext cx="3478213" cy="282513"/>
          </a:xfrm>
        </p:spPr>
        <p:txBody>
          <a:bodyPr/>
          <a:lstStyle>
            <a:lvl1pPr marL="0" indent="0" algn="l">
              <a:spcBef>
                <a:spcPts val="0"/>
              </a:spcBef>
              <a:buNone/>
              <a:defRPr sz="1836">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342542"/>
            <a:ext cx="3478213" cy="219740"/>
          </a:xfrm>
        </p:spPr>
        <p:txBody>
          <a:bodyPr/>
          <a:lstStyle>
            <a:lvl1pPr marL="0" indent="0" algn="l">
              <a:spcBef>
                <a:spcPts val="0"/>
              </a:spcBef>
              <a:buNone/>
              <a:defRPr sz="1428">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025652"/>
            <a:ext cx="6372225" cy="439479"/>
          </a:xfrm>
        </p:spPr>
        <p:txBody>
          <a:bodyPr anchor="t"/>
          <a:lstStyle>
            <a:lvl1pPr>
              <a:defRPr>
                <a:solidFill>
                  <a:schemeClr val="accent3"/>
                </a:solidFill>
              </a:defRPr>
            </a:lvl1pPr>
          </a:lstStyle>
          <a:p>
            <a:r>
              <a:rPr lang="en-US" dirty="0"/>
              <a:t>Add quote text here</a:t>
            </a:r>
          </a:p>
        </p:txBody>
      </p:sp>
      <p:grpSp>
        <p:nvGrpSpPr>
          <p:cNvPr id="8" name="Group 7">
            <a:extLst>
              <a:ext uri="{FF2B5EF4-FFF2-40B4-BE49-F238E27FC236}">
                <a16:creationId xmlns:a16="http://schemas.microsoft.com/office/drawing/2014/main" id="{9A631D90-D9C1-49EC-B2D4-FBDA96C7D723}"/>
              </a:ext>
            </a:extLst>
          </p:cNvPr>
          <p:cNvGrpSpPr/>
          <p:nvPr userDrawn="1"/>
        </p:nvGrpSpPr>
        <p:grpSpPr>
          <a:xfrm>
            <a:off x="-2190679" y="3228653"/>
            <a:ext cx="9186151" cy="4766988"/>
            <a:chOff x="5143583" y="1562583"/>
            <a:chExt cx="8338034" cy="4326874"/>
          </a:xfrm>
          <a:solidFill>
            <a:srgbClr val="FFFFFF">
              <a:alpha val="5000"/>
            </a:srgbClr>
          </a:solidFill>
        </p:grpSpPr>
        <p:grpSp>
          <p:nvGrpSpPr>
            <p:cNvPr id="9" name="Group 8">
              <a:extLst>
                <a:ext uri="{FF2B5EF4-FFF2-40B4-BE49-F238E27FC236}">
                  <a16:creationId xmlns:a16="http://schemas.microsoft.com/office/drawing/2014/main" id="{16FFF92F-629A-4FEE-B5DB-70317CC909DA}"/>
                </a:ext>
              </a:extLst>
            </p:cNvPr>
            <p:cNvGrpSpPr/>
            <p:nvPr userDrawn="1"/>
          </p:nvGrpSpPr>
          <p:grpSpPr>
            <a:xfrm>
              <a:off x="5143583" y="1571100"/>
              <a:ext cx="8338034" cy="4318357"/>
              <a:chOff x="3801847" y="-981175"/>
              <a:chExt cx="9282624" cy="4807569"/>
            </a:xfrm>
            <a:grpFill/>
          </p:grpSpPr>
          <p:sp>
            <p:nvSpPr>
              <p:cNvPr id="13" name="Hexagon 12">
                <a:extLst>
                  <a:ext uri="{FF2B5EF4-FFF2-40B4-BE49-F238E27FC236}">
                    <a16:creationId xmlns:a16="http://schemas.microsoft.com/office/drawing/2014/main" id="{19604AE4-1448-4283-82B8-7FBC70E25F6A}"/>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0AC554A2-EE70-4AFA-8138-FFFAF64830BE}"/>
                  </a:ext>
                </a:extLst>
              </p:cNvPr>
              <p:cNvSpPr/>
              <p:nvPr userDrawn="1"/>
            </p:nvSpPr>
            <p:spPr bwMode="auto">
              <a:xfrm>
                <a:off x="10638748"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9C0CA80A-C35F-4752-AF8F-224E3967D0AB}"/>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7BCA577E-EF06-4463-A7B1-8D334DA64AF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878F9806-65A6-44C6-8EBC-55B2CDB24889}"/>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Hexagon 9">
              <a:extLst>
                <a:ext uri="{FF2B5EF4-FFF2-40B4-BE49-F238E27FC236}">
                  <a16:creationId xmlns:a16="http://schemas.microsoft.com/office/drawing/2014/main" id="{866A7F24-32AF-40F1-8DBB-0A6A9CD5C9DF}"/>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0E7C02D-48F3-4AE2-9190-8FEAB751975D}"/>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F9523F18-9FFF-4C30-820D-77EF53F6DA3F}"/>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231051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2">
          <p15:clr>
            <a:srgbClr val="F26B43"/>
          </p15:clr>
        </p15:guide>
        <p15:guide id="3" orient="horz" pos="359">
          <p15:clr>
            <a:srgbClr val="F26B43"/>
          </p15:clr>
        </p15:guide>
        <p15:guide id="4" pos="7165">
          <p15:clr>
            <a:srgbClr val="F26B43"/>
          </p15:clr>
        </p15:guide>
        <p15:guide id="5" orient="horz" pos="3874">
          <p15:clr>
            <a:srgbClr val="F26B43"/>
          </p15:clr>
        </p15:guide>
        <p15:guide id="12" pos="2510">
          <p15:clr>
            <a:srgbClr val="A4A3A4"/>
          </p15:clr>
        </p15:guide>
        <p15:guide id="13" pos="2690">
          <p15:clr>
            <a:srgbClr val="A4A3A4"/>
          </p15:clr>
        </p15:guide>
        <p15:guide id="20" pos="4838">
          <p15:clr>
            <a:srgbClr val="A4A3A4"/>
          </p15:clr>
        </p15:guide>
        <p15:guide id="21" pos="5018">
          <p15:clr>
            <a:srgbClr val="A4A3A4"/>
          </p15:clr>
        </p15:guide>
        <p15:guide id="22" pos="2629">
          <p15:clr>
            <a:srgbClr val="F26B43"/>
          </p15:clr>
        </p15:guide>
        <p15:guide id="23" pos="4898">
          <p15:clr>
            <a:srgbClr val="F26B43"/>
          </p15:clr>
        </p15:guide>
        <p15:guide id="24" pos="7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1"/>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90" y="585790"/>
            <a:ext cx="6667499" cy="5683249"/>
          </a:xfrm>
        </p:spPr>
        <p:txBody>
          <a:bodyPr anchor="t">
            <a:noAutofit/>
          </a:bodyPr>
          <a:lstStyle>
            <a:lvl1pPr marL="236387" indent="-236387">
              <a:spcAft>
                <a:spcPts val="612"/>
              </a:spcAft>
              <a:buFont typeface="Wingdings" panose="05000000000000000000" pitchFamily="2" charset="2"/>
              <a:buChar char=""/>
              <a:defRPr/>
            </a:lvl1pPr>
          </a:lstStyle>
          <a:p>
            <a:pPr lvl="0"/>
            <a:r>
              <a:rPr lang="en-US"/>
              <a:t>Click to edit Master text styles</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a:off x="-2190680" y="3228654"/>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06900302"/>
      </p:ext>
    </p:extLst>
  </p:cSld>
  <p:clrMapOvr>
    <a:masterClrMapping/>
  </p:clrMapOvr>
  <p:transition>
    <p:fade/>
  </p:transition>
  <p:extLst>
    <p:ext uri="{DCECCB84-F9BA-43D5-87BE-67443E8EF086}">
      <p15:sldGuideLst xmlns:p15="http://schemas.microsoft.com/office/powerpoint/2012/main">
        <p15:guide id="13" pos="2690">
          <p15:clr>
            <a:srgbClr val="5ACBF0"/>
          </p15:clr>
        </p15:guide>
        <p15:guide id="29" orient="horz" pos="2118">
          <p15:clr>
            <a:srgbClr val="5ACBF0"/>
          </p15:clr>
        </p15:guide>
        <p15:guide id="30" pos="2329">
          <p15:clr>
            <a:srgbClr val="5ACBF0"/>
          </p15:clr>
        </p15:guide>
        <p15:guide id="31" pos="30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1"/>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585791"/>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7"/>
            <a:ext cx="3187700" cy="4983033"/>
          </a:xfrm>
        </p:spPr>
        <p:txBody>
          <a:bodyPr anchor="t">
            <a:noAutofit/>
          </a:bodyPr>
          <a:lstStyle>
            <a:lvl1pPr marL="0" indent="0">
              <a:spcAft>
                <a:spcPts val="612"/>
              </a:spcAft>
              <a:buFont typeface="Wingdings" panose="05000000000000000000" pitchFamily="2" charset="2"/>
              <a:buNone/>
              <a:defRPr sz="2040">
                <a:solidFill>
                  <a:schemeClr val="bg1"/>
                </a:solidFill>
              </a:defRPr>
            </a:lvl1pPr>
          </a:lstStyle>
          <a:p>
            <a:pPr lvl="0"/>
            <a:r>
              <a:rPr lang="en-US" dirty="0"/>
              <a:t>Subtitle</a:t>
            </a:r>
          </a:p>
        </p:txBody>
      </p:sp>
    </p:spTree>
    <p:extLst>
      <p:ext uri="{BB962C8B-B14F-4D97-AF65-F5344CB8AC3E}">
        <p14:creationId xmlns:p14="http://schemas.microsoft.com/office/powerpoint/2010/main" val="3377568802"/>
      </p:ext>
    </p:extLst>
  </p:cSld>
  <p:clrMapOvr>
    <a:masterClrMapping/>
  </p:clrMapOvr>
  <p:transition>
    <p:fade/>
  </p:transition>
  <p:extLst>
    <p:ext uri="{DCECCB84-F9BA-43D5-87BE-67443E8EF086}">
      <p15:sldGuideLst xmlns:p15="http://schemas.microsoft.com/office/powerpoint/2012/main">
        <p15:guide id="13" pos="2690">
          <p15:clr>
            <a:srgbClr val="5ACBF0"/>
          </p15:clr>
        </p15:guide>
        <p15:guide id="29" orient="horz" pos="2118">
          <p15:clr>
            <a:srgbClr val="5ACBF0"/>
          </p15:clr>
        </p15:guide>
        <p15:guide id="30" pos="2329">
          <p15:clr>
            <a:srgbClr val="5ACBF0"/>
          </p15:clr>
        </p15:guide>
        <p15:guide id="31" pos="305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1" y="1"/>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1" y="585788"/>
            <a:ext cx="6088063" cy="608698"/>
          </a:xfrm>
        </p:spPr>
        <p:txBody>
          <a:bodyPr anchor="t">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6" y="585790"/>
            <a:ext cx="3247983" cy="5683249"/>
          </a:xfrm>
        </p:spPr>
        <p:txBody>
          <a:bodyPr anchor="t">
            <a:noAutofit/>
          </a:bodyPr>
          <a:lstStyle>
            <a:lvl1pPr marL="0" indent="0">
              <a:spcAft>
                <a:spcPts val="612"/>
              </a:spcAft>
              <a:buFont typeface="Wingdings" panose="05000000000000000000" pitchFamily="2" charset="2"/>
              <a:buNone/>
              <a:defRPr sz="204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1" y="1196755"/>
            <a:ext cx="6088063" cy="2232247"/>
          </a:xfrm>
        </p:spPr>
        <p:txBody>
          <a:bodyPr anchor="t">
            <a:noAutofit/>
          </a:bodyPr>
          <a:lstStyle>
            <a:lvl1pPr marL="0" indent="0">
              <a:spcAft>
                <a:spcPts val="612"/>
              </a:spcAft>
              <a:buFont typeface="Wingdings" panose="05000000000000000000" pitchFamily="2" charset="2"/>
              <a:buNone/>
              <a:defRPr sz="204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73527405"/>
      </p:ext>
    </p:extLst>
  </p:cSld>
  <p:clrMapOvr>
    <a:masterClrMapping/>
  </p:clrMapOvr>
  <p:transition>
    <p:fade/>
  </p:transition>
  <p:extLst>
    <p:ext uri="{DCECCB84-F9BA-43D5-87BE-67443E8EF086}">
      <p15:sldGuideLst xmlns:p15="http://schemas.microsoft.com/office/powerpoint/2012/main">
        <p15:guide id="13" pos="4830">
          <p15:clr>
            <a:srgbClr val="5ACBF0"/>
          </p15:clr>
        </p15:guide>
        <p15:guide id="29" orient="horz" pos="2118">
          <p15:clr>
            <a:srgbClr val="5ACBF0"/>
          </p15:clr>
        </p15:guide>
        <p15:guide id="30" pos="4475">
          <p15:clr>
            <a:srgbClr val="5ACBF0"/>
          </p15:clr>
        </p15:guide>
        <p15:guide id="31" pos="411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flipH="1">
            <a:off x="4356101" y="1"/>
            <a:ext cx="7835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1725427"/>
            <a:ext cx="3182027" cy="3118624"/>
          </a:xfrm>
        </p:spPr>
        <p:txBody>
          <a:bodyPr anchor="ctr">
            <a:noAutofit/>
          </a:bodyPr>
          <a:lstStyle>
            <a:lvl1pPr>
              <a:defRPr sz="3264">
                <a:solidFill>
                  <a:schemeClr val="accent1"/>
                </a:solidFill>
              </a:defRPr>
            </a:lvl1pPr>
          </a:lstStyle>
          <a:p>
            <a:r>
              <a:rPr lang="en-US" dirty="0"/>
              <a:t>Next steps</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90" y="440899"/>
            <a:ext cx="6667499" cy="5683249"/>
          </a:xfrm>
        </p:spPr>
        <p:txBody>
          <a:bodyPr anchor="ctr">
            <a:noAutofit/>
          </a:bodyPr>
          <a:lstStyle>
            <a:lvl1pPr marL="349724" indent="-349724">
              <a:lnSpc>
                <a:spcPct val="90000"/>
              </a:lnSpc>
              <a:spcBef>
                <a:spcPts val="1224"/>
              </a:spcBef>
              <a:spcAft>
                <a:spcPts val="612"/>
              </a:spcAft>
              <a:buFont typeface="+mj-lt"/>
              <a:buAutoNum type="arabicPeriod"/>
              <a:defRPr sz="204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3"/>
            <a:ext cx="588303" cy="156966"/>
          </a:xfrm>
          <a:prstGeom prst="rect">
            <a:avLst/>
          </a:prstGeom>
          <a:noFill/>
        </p:spPr>
        <p:txBody>
          <a:bodyPr wrap="none" lIns="0" tIns="0" rIns="0" bIns="0" rtlCol="0">
            <a:spAutoFit/>
          </a:bodyPr>
          <a:lstStyle/>
          <a:p>
            <a:pPr algn="l"/>
            <a:r>
              <a:rPr lang="en-US" sz="1020" dirty="0">
                <a:solidFill>
                  <a:srgbClr val="A3A3A3"/>
                </a:solidFill>
              </a:rPr>
              <a:t>ELT layout</a:t>
            </a:r>
          </a:p>
        </p:txBody>
      </p:sp>
      <p:grpSp>
        <p:nvGrpSpPr>
          <p:cNvPr id="7" name="Group 6">
            <a:extLst>
              <a:ext uri="{FF2B5EF4-FFF2-40B4-BE49-F238E27FC236}">
                <a16:creationId xmlns:a16="http://schemas.microsoft.com/office/drawing/2014/main" id="{79A83FED-DC2A-43E2-A47F-F2611C9E5E9F}"/>
              </a:ext>
            </a:extLst>
          </p:cNvPr>
          <p:cNvGrpSpPr/>
          <p:nvPr userDrawn="1"/>
        </p:nvGrpSpPr>
        <p:grpSpPr>
          <a:xfrm flipH="1">
            <a:off x="6117774" y="3228654"/>
            <a:ext cx="7254538" cy="4238976"/>
            <a:chOff x="5143583" y="1562583"/>
            <a:chExt cx="6584758" cy="3847611"/>
          </a:xfrm>
          <a:solidFill>
            <a:srgbClr val="FFFFFF">
              <a:alpha val="5000"/>
            </a:srgbClr>
          </a:solidFill>
        </p:grpSpPr>
        <p:grpSp>
          <p:nvGrpSpPr>
            <p:cNvPr id="8" name="Group 7">
              <a:extLst>
                <a:ext uri="{FF2B5EF4-FFF2-40B4-BE49-F238E27FC236}">
                  <a16:creationId xmlns:a16="http://schemas.microsoft.com/office/drawing/2014/main" id="{74685133-8BBE-41BE-ADC5-C5E118A4E771}"/>
                </a:ext>
              </a:extLst>
            </p:cNvPr>
            <p:cNvGrpSpPr/>
            <p:nvPr userDrawn="1"/>
          </p:nvGrpSpPr>
          <p:grpSpPr>
            <a:xfrm>
              <a:off x="5143583" y="1571100"/>
              <a:ext cx="6584758" cy="3351575"/>
              <a:chOff x="3801847" y="-981175"/>
              <a:chExt cx="7330725" cy="3731263"/>
            </a:xfrm>
            <a:grpFill/>
          </p:grpSpPr>
          <p:sp>
            <p:nvSpPr>
              <p:cNvPr id="12" name="Hexagon 11">
                <a:extLst>
                  <a:ext uri="{FF2B5EF4-FFF2-40B4-BE49-F238E27FC236}">
                    <a16:creationId xmlns:a16="http://schemas.microsoft.com/office/drawing/2014/main" id="{923D2CF5-C8CB-416D-ADC2-E4683603E99B}"/>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DF66F4B-E92D-4928-83BE-B30DD5BE6041}"/>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48535B4A-35CA-44CD-A230-974C371F1583}"/>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EC55F1DF-B18A-4ECD-948B-5291AB02D953}"/>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Hexagon 8">
              <a:extLst>
                <a:ext uri="{FF2B5EF4-FFF2-40B4-BE49-F238E27FC236}">
                  <a16:creationId xmlns:a16="http://schemas.microsoft.com/office/drawing/2014/main" id="{EB081A87-B8B2-49CB-8B03-56A9E61C52A9}"/>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E6667879-36CB-49AA-AC07-48D3C77C04D6}"/>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6FB4EFC2-7D7C-4631-93D3-0C558441456D}"/>
                </a:ext>
              </a:extLst>
            </p:cNvPr>
            <p:cNvSpPr/>
            <p:nvPr userDrawn="1"/>
          </p:nvSpPr>
          <p:spPr bwMode="auto">
            <a:xfrm>
              <a:off x="7144873" y="156258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82868409"/>
      </p:ext>
    </p:extLst>
  </p:cSld>
  <p:clrMapOvr>
    <a:masterClrMapping/>
  </p:clrMapOvr>
  <p:transition>
    <p:fade/>
  </p:transition>
  <p:extLst>
    <p:ext uri="{DCECCB84-F9BA-43D5-87BE-67443E8EF086}">
      <p15:sldGuideLst xmlns:p15="http://schemas.microsoft.com/office/powerpoint/2012/main">
        <p15:guide id="13" pos="2690">
          <p15:clr>
            <a:srgbClr val="5ACBF0"/>
          </p15:clr>
        </p15:guide>
        <p15:guide id="29" orient="horz" pos="2118">
          <p15:clr>
            <a:srgbClr val="5ACBF0"/>
          </p15:clr>
        </p15:guide>
        <p15:guide id="30" pos="2329">
          <p15:clr>
            <a:srgbClr val="5ACBF0"/>
          </p15:clr>
        </p15:guide>
        <p15:guide id="31" pos="30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4" name="Rectangle 13"/>
          <p:cNvSpPr/>
          <p:nvPr userDrawn="1"/>
        </p:nvSpPr>
        <p:spPr>
          <a:xfrm>
            <a:off x="8351520" y="2"/>
            <a:ext cx="3840481" cy="4459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28" name="Rectangle 27">
            <a:extLst>
              <a:ext uri="{FF2B5EF4-FFF2-40B4-BE49-F238E27FC236}">
                <a16:creationId xmlns:a16="http://schemas.microsoft.com/office/drawing/2014/main" id="{AC9FC5BE-D618-4726-8132-F88F3B7BA0C9}"/>
              </a:ext>
              <a:ext uri="{C183D7F6-B498-43B3-948B-1728B52AA6E4}">
                <adec:decorative xmlns:adec="http://schemas.microsoft.com/office/drawing/2017/decorative" val="1"/>
              </a:ext>
            </a:extLst>
          </p:cNvPr>
          <p:cNvSpPr/>
          <p:nvPr userDrawn="1"/>
        </p:nvSpPr>
        <p:spPr bwMode="auto">
          <a:xfrm>
            <a:off x="0" y="1"/>
            <a:ext cx="8351187" cy="6858000"/>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kern="0" dirty="0">
                <a:gradFill>
                  <a:gsLst>
                    <a:gs pos="0">
                      <a:srgbClr val="FFFFFF"/>
                    </a:gs>
                    <a:gs pos="100000">
                      <a:srgbClr val="FFFFFF"/>
                    </a:gs>
                  </a:gsLst>
                  <a:lin ang="5400000" scaled="0"/>
                </a:gradFill>
                <a:cs typeface="Segoe UI" pitchFamily="34" charset="0"/>
              </a:rPr>
              <a:t>`</a:t>
            </a:r>
          </a:p>
        </p:txBody>
      </p:sp>
      <p:sp>
        <p:nvSpPr>
          <p:cNvPr id="5" name="Text Placeholder 4"/>
          <p:cNvSpPr>
            <a:spLocks noGrp="1"/>
          </p:cNvSpPr>
          <p:nvPr>
            <p:ph type="body" sz="quarter" idx="10" hasCustomPrompt="1"/>
          </p:nvPr>
        </p:nvSpPr>
        <p:spPr>
          <a:xfrm>
            <a:off x="526415" y="2026623"/>
            <a:ext cx="7261227" cy="1694731"/>
          </a:xfrm>
        </p:spPr>
        <p:txBody>
          <a:bodyPr>
            <a:normAutofit/>
          </a:bodyPr>
          <a:lstStyle>
            <a:lvl1pPr marL="0" indent="0">
              <a:buNone/>
              <a:defRPr sz="1428"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edit body text</a:t>
            </a:r>
          </a:p>
        </p:txBody>
      </p:sp>
      <p:sp>
        <p:nvSpPr>
          <p:cNvPr id="15" name="Text Placeholder 13"/>
          <p:cNvSpPr>
            <a:spLocks noGrp="1"/>
          </p:cNvSpPr>
          <p:nvPr>
            <p:ph type="body" sz="quarter" idx="11" hasCustomPrompt="1"/>
          </p:nvPr>
        </p:nvSpPr>
        <p:spPr>
          <a:xfrm>
            <a:off x="8751569" y="438913"/>
            <a:ext cx="3015730" cy="3076817"/>
          </a:xfrm>
        </p:spPr>
        <p:txBody>
          <a:bodyPr anchor="ctr">
            <a:normAutofit/>
          </a:bodyPr>
          <a:lstStyle>
            <a:lvl1pPr marL="93260" indent="-93260">
              <a:lnSpc>
                <a:spcPct val="120000"/>
              </a:lnSpc>
              <a:spcBef>
                <a:spcPts val="0"/>
              </a:spcBef>
              <a:buNone/>
              <a:defRPr sz="1836">
                <a:solidFill>
                  <a:schemeClr val="bg1"/>
                </a:solidFill>
                <a:latin typeface="+mj-lt"/>
              </a:defRPr>
            </a:lvl1pPr>
          </a:lstStyle>
          <a:p>
            <a:pPr lvl="0"/>
            <a:r>
              <a:rPr lang="en-US"/>
              <a:t>“Click to edit callout quote”</a:t>
            </a:r>
          </a:p>
        </p:txBody>
      </p:sp>
      <p:sp>
        <p:nvSpPr>
          <p:cNvPr id="21" name="Text Placeholder 20"/>
          <p:cNvSpPr>
            <a:spLocks noGrp="1"/>
          </p:cNvSpPr>
          <p:nvPr>
            <p:ph type="body" sz="quarter" idx="14" hasCustomPrompt="1"/>
          </p:nvPr>
        </p:nvSpPr>
        <p:spPr>
          <a:xfrm>
            <a:off x="8751816" y="3599434"/>
            <a:ext cx="3015236" cy="249238"/>
          </a:xfrm>
        </p:spPr>
        <p:txBody>
          <a:bodyPr>
            <a:noAutofit/>
          </a:bodyPr>
          <a:lstStyle>
            <a:lvl1pPr marL="0" indent="0" algn="r">
              <a:buNone/>
              <a:defRPr sz="1224" b="0" baseline="0">
                <a:solidFill>
                  <a:schemeClr val="bg1"/>
                </a:solidFill>
                <a:latin typeface="+mn-lt"/>
              </a:defRPr>
            </a:lvl1pPr>
          </a:lstStyle>
          <a:p>
            <a:pPr lvl="0"/>
            <a:r>
              <a:rPr lang="en-US">
                <a:latin typeface="Segoe UI" panose="020B0502040204020203" pitchFamily="34" charset="0"/>
                <a:cs typeface="Segoe UI" panose="020B0502040204020203" pitchFamily="34" charset="0"/>
              </a:rPr>
              <a:t>—</a:t>
            </a:r>
            <a:r>
              <a:rPr lang="en-US"/>
              <a:t>Click to add attribution</a:t>
            </a:r>
          </a:p>
        </p:txBody>
      </p:sp>
      <p:sp>
        <p:nvSpPr>
          <p:cNvPr id="22" name="Content Placeholder 3"/>
          <p:cNvSpPr>
            <a:spLocks noGrp="1"/>
          </p:cNvSpPr>
          <p:nvPr>
            <p:ph sz="quarter" idx="15" hasCustomPrompt="1"/>
          </p:nvPr>
        </p:nvSpPr>
        <p:spPr>
          <a:xfrm>
            <a:off x="8841003" y="4710698"/>
            <a:ext cx="2836863" cy="988782"/>
          </a:xfrm>
        </p:spPr>
        <p:txBody>
          <a:bodyPr anchor="ctr">
            <a:normAutofit/>
          </a:bodyPr>
          <a:lstStyle>
            <a:lvl1pPr marL="0" indent="0" algn="ctr">
              <a:buNone/>
              <a:defRPr sz="1224"/>
            </a:lvl1pPr>
          </a:lstStyle>
          <a:p>
            <a:pPr lvl="0"/>
            <a:r>
              <a:rPr lang="en-US"/>
              <a:t>Click picture icon to add partner logo</a:t>
            </a:r>
          </a:p>
        </p:txBody>
      </p:sp>
      <p:sp>
        <p:nvSpPr>
          <p:cNvPr id="30" name="Text Placeholder 4"/>
          <p:cNvSpPr>
            <a:spLocks noGrp="1"/>
          </p:cNvSpPr>
          <p:nvPr>
            <p:ph type="body" sz="quarter" idx="21" hasCustomPrompt="1"/>
          </p:nvPr>
        </p:nvSpPr>
        <p:spPr>
          <a:xfrm>
            <a:off x="8841002" y="5950662"/>
            <a:ext cx="2836865" cy="251703"/>
          </a:xfrm>
        </p:spPr>
        <p:txBody>
          <a:bodyPr numCol="1" spcCol="0" anchor="ctr" anchorCtr="0">
            <a:noAutofit/>
          </a:bodyPr>
          <a:lstStyle>
            <a:lvl1pPr marL="0" indent="0" algn="ctr">
              <a:buNone/>
              <a:defRPr sz="1224" b="0" u="sng" spc="0" baseline="0">
                <a:solidFill>
                  <a:schemeClr val="accent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enter customer website</a:t>
            </a:r>
          </a:p>
        </p:txBody>
      </p:sp>
      <p:sp>
        <p:nvSpPr>
          <p:cNvPr id="31" name="Text Placeholder 4"/>
          <p:cNvSpPr>
            <a:spLocks noGrp="1"/>
          </p:cNvSpPr>
          <p:nvPr>
            <p:ph type="body" sz="quarter" idx="22" hasCustomPrompt="1"/>
          </p:nvPr>
        </p:nvSpPr>
        <p:spPr>
          <a:xfrm>
            <a:off x="545151" y="5068670"/>
            <a:ext cx="1463929" cy="1142684"/>
          </a:xfrm>
        </p:spPr>
        <p:txBody>
          <a:bodyPr lIns="0" numCol="1" spcCol="0">
            <a:normAutofit/>
          </a:bodyPr>
          <a:lstStyle>
            <a:lvl1pPr marL="0" indent="0">
              <a:buNone/>
              <a:defRPr sz="1020" b="0" spc="0"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add text</a:t>
            </a:r>
          </a:p>
        </p:txBody>
      </p:sp>
      <p:sp>
        <p:nvSpPr>
          <p:cNvPr id="36" name="TextBox 35"/>
          <p:cNvSpPr txBox="1"/>
          <p:nvPr userDrawn="1"/>
        </p:nvSpPr>
        <p:spPr>
          <a:xfrm>
            <a:off x="544615" y="4812503"/>
            <a:ext cx="1382751" cy="249299"/>
          </a:xfrm>
          <a:prstGeom prst="rect">
            <a:avLst/>
          </a:prstGeom>
          <a:noFill/>
        </p:spPr>
        <p:txBody>
          <a:bodyPr wrap="none" lIns="0" rtlCol="0">
            <a:spAutoFit/>
          </a:bodyPr>
          <a:lstStyle/>
          <a:p>
            <a:r>
              <a:rPr lang="en-US" sz="1020" b="0" dirty="0">
                <a:solidFill>
                  <a:schemeClr val="accent1"/>
                </a:solidFill>
                <a:latin typeface="+mj-lt"/>
              </a:rPr>
              <a:t>Products and Services</a:t>
            </a:r>
          </a:p>
        </p:txBody>
      </p:sp>
      <p:sp>
        <p:nvSpPr>
          <p:cNvPr id="37" name="TextBox 36"/>
          <p:cNvSpPr txBox="1"/>
          <p:nvPr userDrawn="1"/>
        </p:nvSpPr>
        <p:spPr>
          <a:xfrm>
            <a:off x="2075467" y="4812503"/>
            <a:ext cx="1132683" cy="249299"/>
          </a:xfrm>
          <a:prstGeom prst="rect">
            <a:avLst/>
          </a:prstGeom>
          <a:noFill/>
        </p:spPr>
        <p:txBody>
          <a:bodyPr wrap="none" lIns="0" rtlCol="0">
            <a:spAutoFit/>
          </a:bodyPr>
          <a:lstStyle/>
          <a:p>
            <a:r>
              <a:rPr lang="en-US" sz="1020" b="0" dirty="0">
                <a:solidFill>
                  <a:schemeClr val="accent1"/>
                </a:solidFill>
                <a:latin typeface="+mj-lt"/>
              </a:rPr>
              <a:t>Organization Size</a:t>
            </a:r>
          </a:p>
        </p:txBody>
      </p:sp>
      <p:sp>
        <p:nvSpPr>
          <p:cNvPr id="39" name="TextBox 38"/>
          <p:cNvSpPr txBox="1"/>
          <p:nvPr userDrawn="1"/>
        </p:nvSpPr>
        <p:spPr>
          <a:xfrm>
            <a:off x="3605787" y="4812503"/>
            <a:ext cx="579646" cy="249299"/>
          </a:xfrm>
          <a:prstGeom prst="rect">
            <a:avLst/>
          </a:prstGeom>
          <a:noFill/>
        </p:spPr>
        <p:txBody>
          <a:bodyPr wrap="none" lIns="0" rtlCol="0">
            <a:spAutoFit/>
          </a:bodyPr>
          <a:lstStyle/>
          <a:p>
            <a:r>
              <a:rPr lang="en-US" sz="1020" b="0" dirty="0">
                <a:solidFill>
                  <a:schemeClr val="accent1"/>
                </a:solidFill>
                <a:latin typeface="+mj-lt"/>
              </a:rPr>
              <a:t>Industry</a:t>
            </a:r>
          </a:p>
        </p:txBody>
      </p:sp>
      <p:sp>
        <p:nvSpPr>
          <p:cNvPr id="40" name="TextBox 39"/>
          <p:cNvSpPr txBox="1"/>
          <p:nvPr userDrawn="1"/>
        </p:nvSpPr>
        <p:spPr>
          <a:xfrm>
            <a:off x="5136105" y="4812503"/>
            <a:ext cx="566822" cy="249299"/>
          </a:xfrm>
          <a:prstGeom prst="rect">
            <a:avLst/>
          </a:prstGeom>
          <a:noFill/>
        </p:spPr>
        <p:txBody>
          <a:bodyPr wrap="none" lIns="0" rtlCol="0">
            <a:spAutoFit/>
          </a:bodyPr>
          <a:lstStyle/>
          <a:p>
            <a:r>
              <a:rPr lang="en-US" sz="1020" b="0" dirty="0">
                <a:solidFill>
                  <a:schemeClr val="accent1"/>
                </a:solidFill>
                <a:latin typeface="+mj-lt"/>
              </a:rPr>
              <a:t>Country</a:t>
            </a:r>
          </a:p>
        </p:txBody>
      </p:sp>
      <p:sp>
        <p:nvSpPr>
          <p:cNvPr id="42" name="TextBox 41"/>
          <p:cNvSpPr txBox="1"/>
          <p:nvPr userDrawn="1"/>
        </p:nvSpPr>
        <p:spPr>
          <a:xfrm>
            <a:off x="6666426" y="4812503"/>
            <a:ext cx="526746" cy="249299"/>
          </a:xfrm>
          <a:prstGeom prst="rect">
            <a:avLst/>
          </a:prstGeom>
          <a:noFill/>
        </p:spPr>
        <p:txBody>
          <a:bodyPr wrap="none" lIns="0" rtlCol="0">
            <a:spAutoFit/>
          </a:bodyPr>
          <a:lstStyle/>
          <a:p>
            <a:r>
              <a:rPr lang="en-US" sz="1020" b="0" dirty="0">
                <a:solidFill>
                  <a:schemeClr val="accent1"/>
                </a:solidFill>
                <a:latin typeface="+mj-lt"/>
              </a:rPr>
              <a:t>Partner</a:t>
            </a:r>
          </a:p>
        </p:txBody>
      </p:sp>
      <p:sp>
        <p:nvSpPr>
          <p:cNvPr id="27" name="Text Placeholder 4"/>
          <p:cNvSpPr>
            <a:spLocks noGrp="1"/>
          </p:cNvSpPr>
          <p:nvPr>
            <p:ph type="body" sz="quarter" idx="23" hasCustomPrompt="1"/>
          </p:nvPr>
        </p:nvSpPr>
        <p:spPr>
          <a:xfrm>
            <a:off x="2075469" y="5068670"/>
            <a:ext cx="1463929" cy="1142684"/>
          </a:xfrm>
        </p:spPr>
        <p:txBody>
          <a:bodyPr lIns="0" numCol="1" spcCol="0">
            <a:normAutofit/>
          </a:bodyPr>
          <a:lstStyle>
            <a:lvl1pPr marL="0" indent="0">
              <a:buNone/>
              <a:defRPr sz="1020" b="0" spc="0"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add text</a:t>
            </a:r>
          </a:p>
        </p:txBody>
      </p:sp>
      <p:sp>
        <p:nvSpPr>
          <p:cNvPr id="29" name="Text Placeholder 4"/>
          <p:cNvSpPr>
            <a:spLocks noGrp="1"/>
          </p:cNvSpPr>
          <p:nvPr>
            <p:ph type="body" sz="quarter" idx="24" hasCustomPrompt="1"/>
          </p:nvPr>
        </p:nvSpPr>
        <p:spPr>
          <a:xfrm>
            <a:off x="3605787" y="5068670"/>
            <a:ext cx="1463929" cy="1142684"/>
          </a:xfrm>
        </p:spPr>
        <p:txBody>
          <a:bodyPr lIns="0" numCol="1" spcCol="0">
            <a:normAutofit/>
          </a:bodyPr>
          <a:lstStyle>
            <a:lvl1pPr marL="0" indent="0">
              <a:buNone/>
              <a:defRPr sz="1020" b="0" spc="0"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add text</a:t>
            </a:r>
          </a:p>
        </p:txBody>
      </p:sp>
      <p:sp>
        <p:nvSpPr>
          <p:cNvPr id="38" name="Text Placeholder 4"/>
          <p:cNvSpPr>
            <a:spLocks noGrp="1"/>
          </p:cNvSpPr>
          <p:nvPr>
            <p:ph type="body" sz="quarter" idx="25" hasCustomPrompt="1"/>
          </p:nvPr>
        </p:nvSpPr>
        <p:spPr>
          <a:xfrm>
            <a:off x="5136106" y="5068670"/>
            <a:ext cx="1463929" cy="1142684"/>
          </a:xfrm>
        </p:spPr>
        <p:txBody>
          <a:bodyPr lIns="0" numCol="1" spcCol="0">
            <a:normAutofit/>
          </a:bodyPr>
          <a:lstStyle>
            <a:lvl1pPr marL="0" indent="0">
              <a:buNone/>
              <a:defRPr sz="1020" b="0" spc="0"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add text</a:t>
            </a:r>
          </a:p>
        </p:txBody>
      </p:sp>
      <p:sp>
        <p:nvSpPr>
          <p:cNvPr id="41" name="Text Placeholder 4"/>
          <p:cNvSpPr>
            <a:spLocks noGrp="1"/>
          </p:cNvSpPr>
          <p:nvPr>
            <p:ph type="body" sz="quarter" idx="26" hasCustomPrompt="1"/>
          </p:nvPr>
        </p:nvSpPr>
        <p:spPr>
          <a:xfrm>
            <a:off x="6666427" y="5068670"/>
            <a:ext cx="1353846" cy="1142684"/>
          </a:xfrm>
        </p:spPr>
        <p:txBody>
          <a:bodyPr lIns="0" numCol="1" spcCol="0">
            <a:normAutofit/>
          </a:bodyPr>
          <a:lstStyle>
            <a:lvl1pPr marL="0" indent="0">
              <a:buNone/>
              <a:defRPr sz="1020" b="0" spc="0" baseline="0">
                <a:solidFill>
                  <a:schemeClr val="tx1"/>
                </a:solidFill>
                <a:latin typeface="+mn-lt"/>
              </a:defRPr>
            </a:lvl1pPr>
            <a:lvl2pPr>
              <a:defRPr sz="1428">
                <a:latin typeface="+mn-lt"/>
              </a:defRPr>
            </a:lvl2pPr>
            <a:lvl3pPr>
              <a:defRPr sz="1428">
                <a:latin typeface="+mn-lt"/>
              </a:defRPr>
            </a:lvl3pPr>
            <a:lvl4pPr>
              <a:defRPr sz="1428">
                <a:latin typeface="+mn-lt"/>
              </a:defRPr>
            </a:lvl4pPr>
            <a:lvl5pPr>
              <a:defRPr sz="1428">
                <a:latin typeface="+mn-lt"/>
              </a:defRPr>
            </a:lvl5pPr>
          </a:lstStyle>
          <a:p>
            <a:pPr lvl="0"/>
            <a:r>
              <a:rPr lang="en-US"/>
              <a:t>Click to add text</a:t>
            </a:r>
          </a:p>
        </p:txBody>
      </p:sp>
      <p:sp>
        <p:nvSpPr>
          <p:cNvPr id="43" name="Title 1"/>
          <p:cNvSpPr>
            <a:spLocks noGrp="1"/>
          </p:cNvSpPr>
          <p:nvPr>
            <p:ph type="ctrTitle" hasCustomPrompt="1"/>
          </p:nvPr>
        </p:nvSpPr>
        <p:spPr>
          <a:xfrm>
            <a:off x="526415" y="643128"/>
            <a:ext cx="7261227" cy="968566"/>
          </a:xfrm>
        </p:spPr>
        <p:txBody>
          <a:bodyPr anchor="t">
            <a:normAutofit/>
          </a:bodyPr>
          <a:lstStyle>
            <a:lvl1pPr algn="l">
              <a:defRPr sz="2856" baseline="0">
                <a:solidFill>
                  <a:schemeClr val="tx1"/>
                </a:solidFill>
              </a:defRPr>
            </a:lvl1pPr>
          </a:lstStyle>
          <a:p>
            <a:r>
              <a:rPr lang="en-US"/>
              <a:t>Click to edit one or two line title here lorem ipsum sit dolor </a:t>
            </a:r>
            <a:r>
              <a:rPr lang="en-US" err="1"/>
              <a:t>amet</a:t>
            </a:r>
            <a:r>
              <a:rPr lang="en-US"/>
              <a:t>, </a:t>
            </a:r>
            <a:r>
              <a:rPr lang="en-US" err="1"/>
              <a:t>consectetur</a:t>
            </a:r>
            <a:r>
              <a:rPr lang="en-US"/>
              <a:t>.</a:t>
            </a:r>
          </a:p>
        </p:txBody>
      </p:sp>
      <p:sp>
        <p:nvSpPr>
          <p:cNvPr id="32" name="Rectangle: Rounded Corners 31">
            <a:extLst>
              <a:ext uri="{FF2B5EF4-FFF2-40B4-BE49-F238E27FC236}">
                <a16:creationId xmlns:a16="http://schemas.microsoft.com/office/drawing/2014/main" id="{A2E4C0FF-3386-496C-98F5-4E5C8C5DBE7F}"/>
              </a:ext>
            </a:extLst>
          </p:cNvPr>
          <p:cNvSpPr/>
          <p:nvPr userDrawn="1"/>
        </p:nvSpPr>
        <p:spPr bwMode="auto">
          <a:xfrm>
            <a:off x="527050" y="3933067"/>
            <a:ext cx="2584507" cy="45956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2117075"/>
      </p:ext>
    </p:extLst>
  </p:cSld>
  <p:clrMapOvr>
    <a:masterClrMapping/>
  </p:clrMapOvr>
  <p:extLst>
    <p:ext uri="{DCECCB84-F9BA-43D5-87BE-67443E8EF086}">
      <p15:sldGuideLst xmlns:p15="http://schemas.microsoft.com/office/powerpoint/2012/main">
        <p15:guide id="1" orient="horz" pos="2118">
          <p15:clr>
            <a:srgbClr val="FBAE40"/>
          </p15:clr>
        </p15:guide>
        <p15:guide id="2" pos="37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58695"/>
            <a:ext cx="3264408" cy="1274195"/>
          </a:xfrm>
        </p:spPr>
        <p:txBody>
          <a:bodyPr wrap="square">
            <a:spAutoFit/>
          </a:bodyPr>
          <a:lstStyle>
            <a:lvl1pPr marL="0" indent="0">
              <a:buNone/>
              <a:defRPr lang="en-US" sz="1800" dirty="0"/>
            </a:lvl1pPr>
            <a:lvl2pPr marL="322263" indent="-150813">
              <a:defRPr lang="en-US" sz="1600" dirty="0"/>
            </a:lvl2pPr>
            <a:lvl3pPr marL="466725" indent="-138113">
              <a:defRPr lang="en-US" sz="1400" dirty="0"/>
            </a:lvl3pPr>
            <a:lvl4pPr marL="595313" indent="-128588">
              <a:defRPr lang="en-US" sz="1200" dirty="0"/>
            </a:lvl4pPr>
            <a:lvl5pPr marL="731838" indent="-1222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52055"/>
            <a:ext cx="3264408" cy="1274195"/>
          </a:xfrm>
        </p:spPr>
        <p:txBody>
          <a:bodyPr wrap="square">
            <a:spAutoFit/>
          </a:bodyPr>
          <a:lstStyle>
            <a:lvl1pPr marL="0" indent="0">
              <a:buNone/>
              <a:defRPr lang="en-US" sz="1800" dirty="0"/>
            </a:lvl1pPr>
            <a:lvl2pPr marL="398463" indent="-169863">
              <a:defRPr lang="en-US" sz="1600" dirty="0"/>
            </a:lvl2pPr>
            <a:lvl3pPr marL="555625" indent="-157163">
              <a:defRPr lang="en-US" sz="1400" dirty="0"/>
            </a:lvl3pPr>
            <a:lvl4pPr marL="685800" indent="-136525">
              <a:defRPr lang="en-US" sz="1200" dirty="0"/>
            </a:lvl4pPr>
            <a:lvl5pPr marL="800100" indent="-111125">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58695"/>
            <a:ext cx="3264408" cy="1274195"/>
          </a:xfrm>
        </p:spPr>
        <p:txBody>
          <a:bodyPr wrap="square">
            <a:spAutoFit/>
          </a:bodyPr>
          <a:lstStyle>
            <a:lvl1pPr marL="0" indent="0">
              <a:buNone/>
              <a:defRPr lang="en-US" sz="1800" dirty="0"/>
            </a:lvl1pPr>
            <a:lvl2pPr marL="398463" indent="-169863">
              <a:defRPr lang="en-US" sz="1600" dirty="0"/>
            </a:lvl2pPr>
            <a:lvl3pPr marL="555625" indent="-157163">
              <a:defRPr lang="en-US" sz="1400" dirty="0"/>
            </a:lvl3pPr>
            <a:lvl4pPr marL="685800" indent="-136525">
              <a:defRPr lang="en-US" sz="1200" dirty="0"/>
            </a:lvl4pPr>
            <a:lvl5pPr marL="800100" indent="-111125">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60164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1"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9"/>
            <a:ext cx="3788358" cy="452303"/>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76706"/>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0953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96">
          <p15:clr>
            <a:srgbClr val="5ACBF0"/>
          </p15:clr>
        </p15:guide>
        <p15:guide id="2" orient="horz" pos="887">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8"/>
            <a:ext cx="11018838" cy="2260234"/>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50930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1" y="2961750"/>
            <a:ext cx="5367338" cy="565091"/>
          </a:xfrm>
        </p:spPr>
        <p:txBody>
          <a:bodyPr anchor="b"/>
          <a:lstStyle>
            <a:lvl1pPr marL="0" indent="0">
              <a:buNone/>
              <a:defRPr sz="3672">
                <a:latin typeface="+mj-lt"/>
              </a:defRPr>
            </a:lvl1pPr>
          </a:lstStyle>
          <a:p>
            <a:pPr lvl="0"/>
            <a:r>
              <a:rPr lang="en-US" dirty="0"/>
              <a:t>Appendix</a:t>
            </a:r>
          </a:p>
        </p:txBody>
      </p:sp>
    </p:spTree>
    <p:extLst>
      <p:ext uri="{BB962C8B-B14F-4D97-AF65-F5344CB8AC3E}">
        <p14:creationId xmlns:p14="http://schemas.microsoft.com/office/powerpoint/2010/main" val="14838969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675">
          <p15:clr>
            <a:srgbClr val="A4A3A4"/>
          </p15:clr>
        </p15:guide>
        <p15:guide id="17" pos="3853">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1765062"/>
            <a:ext cx="6169463" cy="565091"/>
          </a:xfrm>
          <a:noFill/>
        </p:spPr>
        <p:txBody>
          <a:bodyPr wrap="square" lIns="0" tIns="0" rIns="0" bIns="0" anchor="b" anchorCtr="0">
            <a:spAutoFit/>
          </a:bodyPr>
          <a:lstStyle>
            <a:lvl1pPr>
              <a:defRPr sz="3672" spc="-51"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3" y="585790"/>
            <a:ext cx="1366245" cy="292608"/>
          </a:xfrm>
          <a:prstGeom prst="rect">
            <a:avLst/>
          </a:prstGeom>
        </p:spPr>
      </p:pic>
      <p:grpSp>
        <p:nvGrpSpPr>
          <p:cNvPr id="55" name="Group 54">
            <a:extLst>
              <a:ext uri="{FF2B5EF4-FFF2-40B4-BE49-F238E27FC236}">
                <a16:creationId xmlns:a16="http://schemas.microsoft.com/office/drawing/2014/main" id="{53BA1816-4686-4A16-92C5-8E0000176F50}"/>
              </a:ext>
            </a:extLst>
          </p:cNvPr>
          <p:cNvGrpSpPr/>
          <p:nvPr userDrawn="1"/>
        </p:nvGrpSpPr>
        <p:grpSpPr>
          <a:xfrm>
            <a:off x="3887838" y="-14787"/>
            <a:ext cx="10171064" cy="6890110"/>
            <a:chOff x="3748137" y="-14787"/>
            <a:chExt cx="10171064" cy="6890110"/>
          </a:xfrm>
        </p:grpSpPr>
        <p:grpSp>
          <p:nvGrpSpPr>
            <p:cNvPr id="56" name="Group 55">
              <a:extLst>
                <a:ext uri="{FF2B5EF4-FFF2-40B4-BE49-F238E27FC236}">
                  <a16:creationId xmlns:a16="http://schemas.microsoft.com/office/drawing/2014/main" id="{2BBF2A92-3D35-4990-8769-0F71679FF2D7}"/>
                </a:ext>
              </a:extLst>
            </p:cNvPr>
            <p:cNvGrpSpPr/>
            <p:nvPr userDrawn="1"/>
          </p:nvGrpSpPr>
          <p:grpSpPr>
            <a:xfrm>
              <a:off x="3748137" y="-14787"/>
              <a:ext cx="10171064" cy="6890110"/>
              <a:chOff x="4357737" y="749165"/>
              <a:chExt cx="9232014" cy="6253977"/>
            </a:xfrm>
            <a:solidFill>
              <a:srgbClr val="FFFFFF">
                <a:alpha val="5000"/>
              </a:srgbClr>
            </a:solidFill>
          </p:grpSpPr>
          <p:grpSp>
            <p:nvGrpSpPr>
              <p:cNvPr id="60" name="Group 59">
                <a:extLst>
                  <a:ext uri="{FF2B5EF4-FFF2-40B4-BE49-F238E27FC236}">
                    <a16:creationId xmlns:a16="http://schemas.microsoft.com/office/drawing/2014/main" id="{1DA69A95-7A72-43D0-B123-C2E322F2FCD2}"/>
                  </a:ext>
                </a:extLst>
              </p:cNvPr>
              <p:cNvGrpSpPr/>
              <p:nvPr userDrawn="1"/>
            </p:nvGrpSpPr>
            <p:grpSpPr>
              <a:xfrm>
                <a:off x="4357737" y="1238864"/>
                <a:ext cx="9232014" cy="5764278"/>
                <a:chOff x="4241623" y="1093722"/>
                <a:chExt cx="9232014" cy="5764278"/>
              </a:xfrm>
              <a:grpFill/>
            </p:grpSpPr>
            <p:grpSp>
              <p:nvGrpSpPr>
                <p:cNvPr id="62" name="Group 61">
                  <a:extLst>
                    <a:ext uri="{FF2B5EF4-FFF2-40B4-BE49-F238E27FC236}">
                      <a16:creationId xmlns:a16="http://schemas.microsoft.com/office/drawing/2014/main" id="{5080DF26-404E-4941-ABA0-C739CF5A1466}"/>
                    </a:ext>
                  </a:extLst>
                </p:cNvPr>
                <p:cNvGrpSpPr/>
                <p:nvPr userDrawn="1"/>
              </p:nvGrpSpPr>
              <p:grpSpPr>
                <a:xfrm>
                  <a:off x="4241623" y="1093722"/>
                  <a:ext cx="9232014" cy="5737651"/>
                  <a:chOff x="2797707" y="-1512634"/>
                  <a:chExt cx="10277880" cy="6387651"/>
                </a:xfrm>
                <a:grpFill/>
              </p:grpSpPr>
              <p:sp>
                <p:nvSpPr>
                  <p:cNvPr id="68" name="Hexagon 67">
                    <a:extLst>
                      <a:ext uri="{FF2B5EF4-FFF2-40B4-BE49-F238E27FC236}">
                        <a16:creationId xmlns:a16="http://schemas.microsoft.com/office/drawing/2014/main" id="{308C1056-3EA2-475A-BDEE-7786DFD9EDF0}"/>
                      </a:ext>
                    </a:extLst>
                  </p:cNvPr>
                  <p:cNvSpPr/>
                  <p:nvPr userDrawn="1"/>
                </p:nvSpPr>
                <p:spPr bwMode="auto">
                  <a:xfrm>
                    <a:off x="4747138" y="276663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C7E292D4-0631-47D0-A380-EAB338D2AF00}"/>
                      </a:ext>
                    </a:extLst>
                  </p:cNvPr>
                  <p:cNvSpPr/>
                  <p:nvPr userDrawn="1"/>
                </p:nvSpPr>
                <p:spPr bwMode="auto">
                  <a:xfrm>
                    <a:off x="8686849" y="641706"/>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57FF284F-037F-4946-9664-E97FDA91628E}"/>
                      </a:ext>
                    </a:extLst>
                  </p:cNvPr>
                  <p:cNvSpPr/>
                  <p:nvPr userDrawn="1"/>
                </p:nvSpPr>
                <p:spPr bwMode="auto">
                  <a:xfrm>
                    <a:off x="10629864" y="171801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83239D3F-577E-4D12-8898-0E834726DCE8}"/>
                      </a:ext>
                    </a:extLst>
                  </p:cNvPr>
                  <p:cNvSpPr/>
                  <p:nvPr userDrawn="1"/>
                </p:nvSpPr>
                <p:spPr bwMode="auto">
                  <a:xfrm>
                    <a:off x="5753583" y="91662"/>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286252DA-2FB9-47C7-9B50-7742EFAC3769}"/>
                      </a:ext>
                    </a:extLst>
                  </p:cNvPr>
                  <p:cNvSpPr/>
                  <p:nvPr userDrawn="1"/>
                </p:nvSpPr>
                <p:spPr bwMode="auto">
                  <a:xfrm>
                    <a:off x="5023270" y="1681511"/>
                    <a:ext cx="1207876" cy="104127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A219C445-C197-4ACF-BE71-2F259872DBE0}"/>
                      </a:ext>
                    </a:extLst>
                  </p:cNvPr>
                  <p:cNvSpPr/>
                  <p:nvPr userDrawn="1"/>
                </p:nvSpPr>
                <p:spPr bwMode="auto">
                  <a:xfrm>
                    <a:off x="8680432" y="-1512634"/>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595B6D55-9407-425C-9808-FE92539DEDE8}"/>
                      </a:ext>
                    </a:extLst>
                  </p:cNvPr>
                  <p:cNvSpPr/>
                  <p:nvPr userDrawn="1"/>
                </p:nvSpPr>
                <p:spPr bwMode="auto">
                  <a:xfrm>
                    <a:off x="2797707" y="1682693"/>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2E7CD156-B7C8-431D-A493-2720F5E2E6B7}"/>
                      </a:ext>
                    </a:extLst>
                  </p:cNvPr>
                  <p:cNvSpPr/>
                  <p:nvPr userDrawn="1"/>
                </p:nvSpPr>
                <p:spPr bwMode="auto">
                  <a:xfrm>
                    <a:off x="3801847" y="-981175"/>
                    <a:ext cx="2445723" cy="2108382"/>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Hexagon 62">
                  <a:extLst>
                    <a:ext uri="{FF2B5EF4-FFF2-40B4-BE49-F238E27FC236}">
                      <a16:creationId xmlns:a16="http://schemas.microsoft.com/office/drawing/2014/main" id="{F8861CAE-F565-4FD9-97D0-D3DD31C26E4A}"/>
                    </a:ext>
                  </a:extLst>
                </p:cNvPr>
                <p:cNvSpPr/>
                <p:nvPr userDrawn="1"/>
              </p:nvSpPr>
              <p:spPr bwMode="auto">
                <a:xfrm>
                  <a:off x="7756162" y="4474881"/>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3BE53AAB-2494-45A8-B7CB-2CFDAF0D9904}"/>
                    </a:ext>
                  </a:extLst>
                </p:cNvPr>
                <p:cNvSpPr/>
                <p:nvPr userDrawn="1"/>
              </p:nvSpPr>
              <p:spPr bwMode="auto">
                <a:xfrm>
                  <a:off x="8649204" y="3990436"/>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AEF17005-61B5-4D89-8BB6-5F2175545708}"/>
                    </a:ext>
                  </a:extLst>
                </p:cNvPr>
                <p:cNvSpPr/>
                <p:nvPr userDrawn="1"/>
              </p:nvSpPr>
              <p:spPr bwMode="auto">
                <a:xfrm>
                  <a:off x="8649204" y="4966244"/>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9DBC1812-939B-4C6F-B9D6-D89492114CB2}"/>
                    </a:ext>
                  </a:extLst>
                </p:cNvPr>
                <p:cNvSpPr/>
                <p:nvPr userDrawn="1"/>
              </p:nvSpPr>
              <p:spPr bwMode="auto">
                <a:xfrm>
                  <a:off x="11526490" y="5922687"/>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718501-809E-454B-93C0-89F6AE923F1A}"/>
                    </a:ext>
                  </a:extLst>
                </p:cNvPr>
                <p:cNvSpPr/>
                <p:nvPr userDrawn="1"/>
              </p:nvSpPr>
              <p:spPr bwMode="auto">
                <a:xfrm>
                  <a:off x="8649204" y="2062963"/>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 name="Hexagon 60">
                <a:extLst>
                  <a:ext uri="{FF2B5EF4-FFF2-40B4-BE49-F238E27FC236}">
                    <a16:creationId xmlns:a16="http://schemas.microsoft.com/office/drawing/2014/main" id="{05BCF73E-3091-49ED-9CD9-D47EB7B7B390}"/>
                  </a:ext>
                </a:extLst>
              </p:cNvPr>
              <p:cNvSpPr/>
              <p:nvPr userDrawn="1"/>
            </p:nvSpPr>
            <p:spPr bwMode="auto">
              <a:xfrm>
                <a:off x="6785838" y="749165"/>
                <a:ext cx="1084964" cy="935313"/>
              </a:xfrm>
              <a:prstGeom prst="hexagon">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Hexagon 56">
              <a:extLst>
                <a:ext uri="{FF2B5EF4-FFF2-40B4-BE49-F238E27FC236}">
                  <a16:creationId xmlns:a16="http://schemas.microsoft.com/office/drawing/2014/main" id="{4D5CBCBE-F742-4D00-A7DD-D1776B9B9316}"/>
                </a:ext>
              </a:extLst>
            </p:cNvPr>
            <p:cNvSpPr/>
            <p:nvPr userDrawn="1"/>
          </p:nvSpPr>
          <p:spPr bwMode="auto">
            <a:xfrm>
              <a:off x="10821092" y="5038"/>
              <a:ext cx="1195323" cy="1030450"/>
            </a:xfrm>
            <a:prstGeom prst="hexagon">
              <a:avLst/>
            </a:prstGeom>
            <a:no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6B58DA99-CD2E-4524-B671-898D7DC0BA4E}"/>
                </a:ext>
              </a:extLst>
            </p:cNvPr>
            <p:cNvSpPr/>
            <p:nvPr userDrawn="1"/>
          </p:nvSpPr>
          <p:spPr bwMode="auto">
            <a:xfrm>
              <a:off x="8940942" y="3723909"/>
              <a:ext cx="2420305" cy="2086470"/>
            </a:xfrm>
            <a:prstGeom prst="hexagon">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8245F3BB-C835-4407-B987-CB8BBEF1A75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918851" y="5301631"/>
              <a:ext cx="1173008" cy="1050131"/>
            </a:xfrm>
            <a:prstGeom prst="hexagon">
              <a:avLst/>
            </a:prstGeom>
            <a:ln w="38100">
              <a:solidFill>
                <a:srgbClr val="50E6FF"/>
              </a:solidFill>
            </a:ln>
          </p:spPr>
        </p:pic>
      </p:grpSp>
      <p:pic>
        <p:nvPicPr>
          <p:cNvPr id="76" name="Picture 75">
            <a:extLst>
              <a:ext uri="{FF2B5EF4-FFF2-40B4-BE49-F238E27FC236}">
                <a16:creationId xmlns:a16="http://schemas.microsoft.com/office/drawing/2014/main" id="{925E2B82-32DC-41F9-A9A1-6BABB31A226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868508" y="1093998"/>
            <a:ext cx="2402494" cy="2068172"/>
          </a:xfrm>
          <a:prstGeom prst="hexagon">
            <a:avLst/>
          </a:prstGeom>
          <a:ln w="38100">
            <a:solidFill>
              <a:srgbClr val="50E6FF"/>
            </a:solidFill>
          </a:ln>
        </p:spPr>
      </p:pic>
      <p:pic>
        <p:nvPicPr>
          <p:cNvPr id="77" name="Picture 76">
            <a:extLst>
              <a:ext uri="{FF2B5EF4-FFF2-40B4-BE49-F238E27FC236}">
                <a16:creationId xmlns:a16="http://schemas.microsoft.com/office/drawing/2014/main" id="{113D0B2B-910E-4A59-A1A6-A519A628098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5866552" y="4190679"/>
            <a:ext cx="1150872" cy="1028724"/>
          </a:xfrm>
          <a:prstGeom prst="hexagon">
            <a:avLst/>
          </a:prstGeom>
          <a:ln w="38100">
            <a:solidFill>
              <a:srgbClr val="50E6FF"/>
            </a:solidFill>
          </a:ln>
        </p:spPr>
      </p:pic>
    </p:spTree>
    <p:extLst>
      <p:ext uri="{BB962C8B-B14F-4D97-AF65-F5344CB8AC3E}">
        <p14:creationId xmlns:p14="http://schemas.microsoft.com/office/powerpoint/2010/main" val="361932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0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59136"/>
            <a:ext cx="4482124" cy="10990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3" y="585790"/>
            <a:ext cx="1366245" cy="292608"/>
          </a:xfrm>
          <a:prstGeom prst="rect">
            <a:avLst/>
          </a:prstGeom>
        </p:spPr>
      </p:pic>
    </p:spTree>
    <p:extLst>
      <p:ext uri="{BB962C8B-B14F-4D97-AF65-F5344CB8AC3E}">
        <p14:creationId xmlns:p14="http://schemas.microsoft.com/office/powerpoint/2010/main" val="4115791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F0245-3E28-8348-6F77-C70EEBEF7332}"/>
              </a:ext>
            </a:extLst>
          </p:cNvPr>
          <p:cNvSpPr/>
          <p:nvPr userDrawn="1"/>
        </p:nvSpPr>
        <p:spPr bwMode="auto">
          <a:xfrm>
            <a:off x="715846" y="821345"/>
            <a:ext cx="10760310" cy="52153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3264" dirty="0">
                <a:solidFill>
                  <a:srgbClr val="FFFFFF"/>
                </a:solidFill>
                <a:ea typeface="Segoe UI" pitchFamily="34" charset="0"/>
                <a:cs typeface="Segoe UI" pitchFamily="34" charset="0"/>
              </a:rPr>
              <a:t>This slide marks the last slide of the </a:t>
            </a:r>
            <a:br>
              <a:rPr lang="en-US" sz="3264" dirty="0">
                <a:solidFill>
                  <a:srgbClr val="FFFFFF"/>
                </a:solidFill>
                <a:ea typeface="Segoe UI" pitchFamily="34" charset="0"/>
                <a:cs typeface="Segoe UI" pitchFamily="34" charset="0"/>
              </a:rPr>
            </a:br>
            <a:r>
              <a:rPr lang="en-US" sz="3264" b="1" dirty="0">
                <a:solidFill>
                  <a:srgbClr val="FFFFFF"/>
                </a:solidFill>
                <a:ea typeface="Segoe UI" pitchFamily="34" charset="0"/>
                <a:cs typeface="Segoe UI" pitchFamily="34" charset="0"/>
              </a:rPr>
              <a:t>Enable Frontline template</a:t>
            </a:r>
            <a:r>
              <a:rPr lang="en-US" sz="3264" dirty="0">
                <a:solidFill>
                  <a:srgbClr val="FFFFFF"/>
                </a:solidFill>
                <a:ea typeface="Segoe UI" pitchFamily="34" charset="0"/>
                <a:cs typeface="Segoe UI" pitchFamily="34" charset="0"/>
              </a:rPr>
              <a:t>.</a:t>
            </a:r>
          </a:p>
          <a:p>
            <a:pPr algn="ctr" defTabSz="951028" fontAlgn="base">
              <a:spcBef>
                <a:spcPct val="0"/>
              </a:spcBef>
              <a:spcAft>
                <a:spcPct val="0"/>
              </a:spcAft>
            </a:pPr>
            <a:endParaRPr lang="en-US" sz="3264" b="1" dirty="0">
              <a:solidFill>
                <a:schemeClr val="accent3"/>
              </a:solidFill>
              <a:ea typeface="Segoe UI" pitchFamily="34" charset="0"/>
              <a:cs typeface="Segoe UI" pitchFamily="34" charset="0"/>
            </a:endParaRPr>
          </a:p>
          <a:p>
            <a:pPr algn="ctr" defTabSz="951028" fontAlgn="base">
              <a:spcBef>
                <a:spcPct val="0"/>
              </a:spcBef>
              <a:spcAft>
                <a:spcPct val="0"/>
              </a:spcAft>
            </a:pPr>
            <a:r>
              <a:rPr lang="en-US" sz="3264" b="1" dirty="0">
                <a:solidFill>
                  <a:schemeClr val="accent3"/>
                </a:solidFill>
                <a:ea typeface="Segoe UI" pitchFamily="34" charset="0"/>
                <a:cs typeface="Segoe UI" pitchFamily="34" charset="0"/>
              </a:rPr>
              <a:t>Delete any extraneous Master Layouts </a:t>
            </a:r>
            <a:br>
              <a:rPr lang="en-US" sz="3264" b="1" dirty="0">
                <a:solidFill>
                  <a:schemeClr val="accent3"/>
                </a:solidFill>
                <a:ea typeface="Segoe UI" pitchFamily="34" charset="0"/>
                <a:cs typeface="Segoe UI" pitchFamily="34" charset="0"/>
              </a:rPr>
            </a:br>
            <a:r>
              <a:rPr lang="en-US" sz="3264" dirty="0">
                <a:solidFill>
                  <a:srgbClr val="FFFFFF"/>
                </a:solidFill>
                <a:ea typeface="Segoe UI" pitchFamily="34" charset="0"/>
                <a:cs typeface="Segoe UI" pitchFamily="34" charset="0"/>
              </a:rPr>
              <a:t>after this slide to reduce final file size of the deck.</a:t>
            </a:r>
          </a:p>
        </p:txBody>
      </p:sp>
    </p:spTree>
    <p:extLst>
      <p:ext uri="{BB962C8B-B14F-4D97-AF65-F5344CB8AC3E}">
        <p14:creationId xmlns:p14="http://schemas.microsoft.com/office/powerpoint/2010/main" val="11857014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5716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TextBox 4">
            <a:extLst>
              <a:ext uri="{FF2B5EF4-FFF2-40B4-BE49-F238E27FC236}">
                <a16:creationId xmlns:a16="http://schemas.microsoft.com/office/drawing/2014/main" id="{A3F38704-900D-4718-B83D-B0B517A6B3D6}"/>
              </a:ext>
            </a:extLst>
          </p:cNvPr>
          <p:cNvSpPr txBox="1"/>
          <p:nvPr userDrawn="1"/>
        </p:nvSpPr>
        <p:spPr>
          <a:xfrm>
            <a:off x="0" y="-293814"/>
            <a:ext cx="3056414" cy="246221"/>
          </a:xfrm>
          <a:prstGeom prst="rect">
            <a:avLst/>
          </a:prstGeom>
          <a:noFill/>
        </p:spPr>
        <p:txBody>
          <a:bodyPr wrap="none" lIns="0" tIns="0" rIns="0" bIns="0" rtlCol="0">
            <a:spAutoFit/>
          </a:bodyPr>
          <a:lstStyle/>
          <a:p>
            <a:pPr algn="l"/>
            <a:r>
              <a:rPr lang="en-US" sz="1600" dirty="0">
                <a:solidFill>
                  <a:schemeClr val="accent1"/>
                </a:solidFill>
                <a:latin typeface="+mj-lt"/>
              </a:rPr>
              <a:t>Enable Frontline Template - 2022</a:t>
            </a:r>
          </a:p>
        </p:txBody>
      </p:sp>
      <p:sp>
        <p:nvSpPr>
          <p:cNvPr id="8" name="TextBox 7">
            <a:extLst>
              <a:ext uri="{FF2B5EF4-FFF2-40B4-BE49-F238E27FC236}">
                <a16:creationId xmlns:a16="http://schemas.microsoft.com/office/drawing/2014/main" id="{F5217379-D6C9-C541-11BF-31A6B8814784}"/>
              </a:ext>
            </a:extLst>
          </p:cNvPr>
          <p:cNvSpPr txBox="1"/>
          <p:nvPr userDrawn="1">
            <p:extLst>
              <p:ext uri="{1162E1C5-73C7-4A58-AE30-91384D911F3F}">
                <p184:classification xmlns:p184="http://schemas.microsoft.com/office/powerpoint/2018/4/main" val="ftr"/>
              </p:ext>
            </p:extLst>
          </p:nvPr>
        </p:nvSpPr>
        <p:spPr>
          <a:xfrm>
            <a:off x="0" y="6705600"/>
            <a:ext cx="509588" cy="152400"/>
          </a:xfrm>
          <a:prstGeom prst="rect">
            <a:avLst/>
          </a:prstGeom>
        </p:spPr>
        <p:txBody>
          <a:bodyPr horzOverflow="overflow" lIns="0" tIns="0" rIns="0" bIns="0">
            <a:spAutoFit/>
          </a:bodyPr>
          <a:lstStyle/>
          <a:p>
            <a:pPr algn="l"/>
            <a:r>
              <a:rPr lang="en-US" sz="1000">
                <a:solidFill>
                  <a:srgbClr val="FFFFFF"/>
                </a:solidFill>
                <a:latin typeface="Calibri" panose="020F0502020204030204" pitchFamily="34" charset="0"/>
                <a:ea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423694622"/>
      </p:ext>
    </p:extLst>
  </p:cSld>
  <p:clrMap bg1="lt1" tx1="dk1" bg2="lt2" tx2="dk2" accent1="accent1" accent2="accent2" accent3="accent3" accent4="accent4" accent5="accent5" accent6="accent6" hlink="hlink" folHlink="folHlink"/>
  <p:sldLayoutIdLst>
    <p:sldLayoutId id="2147492938" r:id="rId1"/>
    <p:sldLayoutId id="2147492939" r:id="rId2"/>
    <p:sldLayoutId id="2147492940" r:id="rId3"/>
    <p:sldLayoutId id="2147492941" r:id="rId4"/>
    <p:sldLayoutId id="2147492942" r:id="rId5"/>
    <p:sldLayoutId id="2147492943" r:id="rId6"/>
    <p:sldLayoutId id="2147492944" r:id="rId7"/>
    <p:sldLayoutId id="2147492945" r:id="rId8"/>
    <p:sldLayoutId id="2147492946" r:id="rId9"/>
    <p:sldLayoutId id="2147492947" r:id="rId10"/>
    <p:sldLayoutId id="2147492948" r:id="rId11"/>
    <p:sldLayoutId id="2147492949" r:id="rId12"/>
    <p:sldLayoutId id="2147492950" r:id="rId13"/>
    <p:sldLayoutId id="2147492951" r:id="rId14"/>
    <p:sldLayoutId id="2147492952" r:id="rId15"/>
    <p:sldLayoutId id="2147492953" r:id="rId16"/>
    <p:sldLayoutId id="2147492954" r:id="rId17"/>
    <p:sldLayoutId id="2147492955" r:id="rId18"/>
    <p:sldLayoutId id="2147492956" r:id="rId19"/>
    <p:sldLayoutId id="2147492957" r:id="rId20"/>
    <p:sldLayoutId id="2147492958" r:id="rId21"/>
    <p:sldLayoutId id="2147492959" r:id="rId22"/>
    <p:sldLayoutId id="2147492960" r:id="rId23"/>
    <p:sldLayoutId id="2147492961" r:id="rId24"/>
    <p:sldLayoutId id="2147492962" r:id="rId25"/>
    <p:sldLayoutId id="2147492963" r:id="rId26"/>
    <p:sldLayoutId id="2147492964" r:id="rId27"/>
    <p:sldLayoutId id="2147492965" r:id="rId28"/>
    <p:sldLayoutId id="2147492966" r:id="rId29"/>
    <p:sldLayoutId id="2147492967" r:id="rId30"/>
    <p:sldLayoutId id="2147492968" r:id="rId31"/>
    <p:sldLayoutId id="2147492969" r:id="rId32"/>
    <p:sldLayoutId id="2147492970" r:id="rId33"/>
    <p:sldLayoutId id="2147492971" r:id="rId34"/>
    <p:sldLayoutId id="2147492972" r:id="rId35"/>
    <p:sldLayoutId id="2147492973" r:id="rId36"/>
    <p:sldLayoutId id="2147492974" r:id="rId37"/>
    <p:sldLayoutId id="2147492975" r:id="rId38"/>
    <p:sldLayoutId id="2147492976" r:id="rId39"/>
    <p:sldLayoutId id="2147492977" r:id="rId40"/>
    <p:sldLayoutId id="2147492978" r:id="rId41"/>
    <p:sldLayoutId id="2147492979" r:id="rId42"/>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43947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1" y="1435505"/>
            <a:ext cx="11018520" cy="16448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2" y="1"/>
            <a:ext cx="292607"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cstate="print">
            <a:extLst>
              <a:ext uri="{28A0092B-C50C-407E-A947-70E740481C1C}">
                <a14:useLocalDpi xmlns:a14="http://schemas.microsoft.com/office/drawing/2010/main"/>
              </a:ext>
            </a:extLst>
          </a:blip>
          <a:srcRect l="762"/>
          <a:stretch/>
        </p:blipFill>
        <p:spPr>
          <a:xfrm rot="5400000">
            <a:off x="9509761" y="2843775"/>
            <a:ext cx="6858000" cy="1170455"/>
          </a:xfrm>
          <a:prstGeom prst="rect">
            <a:avLst/>
          </a:prstGeom>
        </p:spPr>
      </p:pic>
      <p:sp>
        <p:nvSpPr>
          <p:cNvPr id="5" name="TextBox 4">
            <a:extLst>
              <a:ext uri="{FF2B5EF4-FFF2-40B4-BE49-F238E27FC236}">
                <a16:creationId xmlns:a16="http://schemas.microsoft.com/office/drawing/2014/main" id="{A3F38704-900D-4718-B83D-B0B517A6B3D6}"/>
              </a:ext>
            </a:extLst>
          </p:cNvPr>
          <p:cNvSpPr txBox="1"/>
          <p:nvPr userDrawn="1"/>
        </p:nvSpPr>
        <p:spPr>
          <a:xfrm>
            <a:off x="0" y="-293813"/>
            <a:ext cx="3118482" cy="251159"/>
          </a:xfrm>
          <a:prstGeom prst="rect">
            <a:avLst/>
          </a:prstGeom>
          <a:noFill/>
        </p:spPr>
        <p:txBody>
          <a:bodyPr wrap="none" lIns="0" tIns="0" rIns="0" bIns="0" rtlCol="0">
            <a:spAutoFit/>
          </a:bodyPr>
          <a:lstStyle/>
          <a:p>
            <a:pPr algn="l"/>
            <a:r>
              <a:rPr lang="en-US" sz="1632" dirty="0">
                <a:solidFill>
                  <a:schemeClr val="accent1"/>
                </a:solidFill>
                <a:latin typeface="+mj-lt"/>
              </a:rPr>
              <a:t>Enable Frontline Template - 2022</a:t>
            </a:r>
          </a:p>
        </p:txBody>
      </p:sp>
      <p:sp>
        <p:nvSpPr>
          <p:cNvPr id="8" name="TextBox 7">
            <a:extLst>
              <a:ext uri="{FF2B5EF4-FFF2-40B4-BE49-F238E27FC236}">
                <a16:creationId xmlns:a16="http://schemas.microsoft.com/office/drawing/2014/main" id="{CDB38DF1-F1E1-45A2-87C5-55A7CF8D1304}"/>
              </a:ext>
            </a:extLst>
          </p:cNvPr>
          <p:cNvSpPr txBox="1"/>
          <p:nvPr userDrawn="1">
            <p:extLst>
              <p:ext uri="{1162E1C5-73C7-4A58-AE30-91384D911F3F}">
                <p184:classification xmlns:p184="http://schemas.microsoft.com/office/powerpoint/2018/4/main" val="ftr"/>
              </p:ext>
            </p:extLst>
          </p:nvPr>
        </p:nvSpPr>
        <p:spPr>
          <a:xfrm>
            <a:off x="0" y="6705600"/>
            <a:ext cx="509588" cy="152400"/>
          </a:xfrm>
          <a:prstGeom prst="rect">
            <a:avLst/>
          </a:prstGeom>
        </p:spPr>
        <p:txBody>
          <a:bodyPr horzOverflow="overflow" lIns="0" tIns="0" rIns="0" bIns="0">
            <a:spAutoFit/>
          </a:bodyPr>
          <a:lstStyle/>
          <a:p>
            <a:pPr algn="l"/>
            <a:r>
              <a:rPr lang="en-US" sz="1000">
                <a:solidFill>
                  <a:srgbClr val="FFFFFF"/>
                </a:solidFill>
                <a:latin typeface="Calibri" panose="020F0502020204030204" pitchFamily="34" charset="0"/>
                <a:ea typeface="Calibri" panose="020F0502020204030204" pitchFamily="34" charset="0"/>
                <a:cs typeface="Calibri" panose="020F0502020204030204" pitchFamily="34" charset="0"/>
              </a:rPr>
              <a:t>GENERAL</a:t>
            </a:r>
          </a:p>
        </p:txBody>
      </p:sp>
    </p:spTree>
    <p:extLst>
      <p:ext uri="{BB962C8B-B14F-4D97-AF65-F5344CB8AC3E}">
        <p14:creationId xmlns:p14="http://schemas.microsoft.com/office/powerpoint/2010/main" val="2219908922"/>
      </p:ext>
    </p:extLst>
  </p:cSld>
  <p:clrMap bg1="lt1" tx1="dk1" bg2="lt2" tx2="dk2" accent1="accent1" accent2="accent2" accent3="accent3" accent4="accent4" accent5="accent5" accent6="accent6" hlink="hlink" folHlink="folHlink"/>
  <p:sldLayoutIdLst>
    <p:sldLayoutId id="2147492981" r:id="rId1"/>
    <p:sldLayoutId id="2147492982" r:id="rId2"/>
    <p:sldLayoutId id="2147492983" r:id="rId3"/>
    <p:sldLayoutId id="2147492984" r:id="rId4"/>
    <p:sldLayoutId id="2147492985" r:id="rId5"/>
    <p:sldLayoutId id="2147492986" r:id="rId6"/>
    <p:sldLayoutId id="2147492987" r:id="rId7"/>
    <p:sldLayoutId id="2147492988" r:id="rId8"/>
    <p:sldLayoutId id="2147492989" r:id="rId9"/>
    <p:sldLayoutId id="2147492990" r:id="rId10"/>
    <p:sldLayoutId id="2147492991" r:id="rId11"/>
    <p:sldLayoutId id="2147492992" r:id="rId12"/>
    <p:sldLayoutId id="2147492993" r:id="rId13"/>
    <p:sldLayoutId id="2147492994" r:id="rId14"/>
    <p:sldLayoutId id="2147492995" r:id="rId15"/>
    <p:sldLayoutId id="2147492996" r:id="rId16"/>
    <p:sldLayoutId id="2147492997" r:id="rId17"/>
    <p:sldLayoutId id="2147492998" r:id="rId18"/>
    <p:sldLayoutId id="2147492999" r:id="rId19"/>
    <p:sldLayoutId id="2147493000" r:id="rId20"/>
    <p:sldLayoutId id="2147493001" r:id="rId21"/>
    <p:sldLayoutId id="2147493002" r:id="rId22"/>
    <p:sldLayoutId id="2147493003" r:id="rId23"/>
    <p:sldLayoutId id="2147493004" r:id="rId24"/>
    <p:sldLayoutId id="2147493005" r:id="rId25"/>
    <p:sldLayoutId id="2147493006" r:id="rId26"/>
    <p:sldLayoutId id="2147493007" r:id="rId27"/>
    <p:sldLayoutId id="2147493008" r:id="rId28"/>
    <p:sldLayoutId id="2147493009" r:id="rId29"/>
    <p:sldLayoutId id="2147493010" r:id="rId30"/>
    <p:sldLayoutId id="2147493011" r:id="rId31"/>
    <p:sldLayoutId id="2147493012" r:id="rId32"/>
    <p:sldLayoutId id="2147493013" r:id="rId33"/>
    <p:sldLayoutId id="2147493014" r:id="rId34"/>
    <p:sldLayoutId id="2147493015" r:id="rId35"/>
    <p:sldLayoutId id="2147493016" r:id="rId36"/>
    <p:sldLayoutId id="2147493017" r:id="rId37"/>
    <p:sldLayoutId id="2147493018" r:id="rId38"/>
    <p:sldLayoutId id="2147493019" r:id="rId39"/>
    <p:sldLayoutId id="2147493020" r:id="rId40"/>
    <p:sldLayoutId id="2147493021" r:id="rId41"/>
    <p:sldLayoutId id="2147493022" r:id="rId42"/>
    <p:sldLayoutId id="2147493023" r:id="rId43"/>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7">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6">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6054725" cy="553998"/>
          </a:xfrm>
        </p:spPr>
        <p:txBody>
          <a:bodyPr/>
          <a:lstStyle/>
          <a:p>
            <a:r>
              <a:rPr lang="en-US" dirty="0"/>
              <a:t>Enable Frontline Workshop</a:t>
            </a:r>
          </a:p>
        </p:txBody>
      </p:sp>
      <p:sp>
        <p:nvSpPr>
          <p:cNvPr id="3" name="Text Placeholder 2">
            <a:extLst>
              <a:ext uri="{FF2B5EF4-FFF2-40B4-BE49-F238E27FC236}">
                <a16:creationId xmlns:a16="http://schemas.microsoft.com/office/drawing/2014/main" id="{87C812C2-B996-4C73-BB58-EBA8526DD8EA}"/>
              </a:ext>
            </a:extLst>
          </p:cNvPr>
          <p:cNvSpPr>
            <a:spLocks noGrp="1"/>
          </p:cNvSpPr>
          <p:nvPr>
            <p:ph type="body" sz="quarter" idx="12"/>
          </p:nvPr>
        </p:nvSpPr>
        <p:spPr>
          <a:xfrm>
            <a:off x="584200" y="3962400"/>
            <a:ext cx="5001219" cy="677108"/>
          </a:xfrm>
        </p:spPr>
        <p:txBody>
          <a:bodyPr/>
          <a:lstStyle/>
          <a:p>
            <a:r>
              <a:rPr lang="en-US" dirty="0"/>
              <a:t>Build the Plan - Report and Recommendations</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73325-D8F4-41EA-88B6-4740839AB492}"/>
              </a:ext>
            </a:extLst>
          </p:cNvPr>
          <p:cNvSpPr>
            <a:spLocks noGrp="1"/>
          </p:cNvSpPr>
          <p:nvPr>
            <p:ph type="title" idx="4294967295"/>
          </p:nvPr>
        </p:nvSpPr>
        <p:spPr>
          <a:xfrm>
            <a:off x="0" y="-881063"/>
            <a:ext cx="6169025" cy="554038"/>
          </a:xfrm>
        </p:spPr>
        <p:txBody>
          <a:bodyPr vert="horz" wrap="square" lIns="0" tIns="0" rIns="0" bIns="0" rtlCol="0" anchor="b">
            <a:spAutoFit/>
          </a:bodyPr>
          <a:lstStyle/>
          <a:p>
            <a:r>
              <a:rPr lang="en-US" dirty="0"/>
              <a:t>End</a:t>
            </a:r>
          </a:p>
        </p:txBody>
      </p:sp>
    </p:spTree>
    <p:extLst>
      <p:ext uri="{BB962C8B-B14F-4D97-AF65-F5344CB8AC3E}">
        <p14:creationId xmlns:p14="http://schemas.microsoft.com/office/powerpoint/2010/main" val="3784364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1AD8-7F42-D9A2-CE80-0709DFA62CB9}"/>
              </a:ext>
            </a:extLst>
          </p:cNvPr>
          <p:cNvSpPr>
            <a:spLocks noGrp="1"/>
          </p:cNvSpPr>
          <p:nvPr>
            <p:ph type="title"/>
          </p:nvPr>
        </p:nvSpPr>
        <p:spPr/>
        <p:txBody>
          <a:bodyPr/>
          <a:lstStyle/>
          <a:p>
            <a:r>
              <a:rPr lang="en-US" dirty="0"/>
              <a:t>POE submission cheat sheet</a:t>
            </a:r>
          </a:p>
        </p:txBody>
      </p:sp>
      <p:sp>
        <p:nvSpPr>
          <p:cNvPr id="3" name="Text Placeholder 2">
            <a:extLst>
              <a:ext uri="{FF2B5EF4-FFF2-40B4-BE49-F238E27FC236}">
                <a16:creationId xmlns:a16="http://schemas.microsoft.com/office/drawing/2014/main" id="{EE86D044-6469-A363-6ACD-BD41F491A6A9}"/>
              </a:ext>
            </a:extLst>
          </p:cNvPr>
          <p:cNvSpPr>
            <a:spLocks noGrp="1"/>
          </p:cNvSpPr>
          <p:nvPr>
            <p:ph type="body" sz="quarter" idx="10"/>
          </p:nvPr>
        </p:nvSpPr>
        <p:spPr>
          <a:xfrm>
            <a:off x="586390" y="1434370"/>
            <a:ext cx="11018520" cy="3994940"/>
          </a:xfrm>
        </p:spPr>
        <p:txBody>
          <a:bodyPr/>
          <a:lstStyle/>
          <a:p>
            <a:pPr>
              <a:lnSpc>
                <a:spcPct val="90000"/>
              </a:lnSpc>
              <a:spcBef>
                <a:spcPts val="600"/>
              </a:spcBef>
              <a:spcAft>
                <a:spcPts val="600"/>
              </a:spcAft>
            </a:pPr>
            <a:r>
              <a:rPr lang="en-US" sz="1600" dirty="0">
                <a:latin typeface="+mj-lt"/>
              </a:rPr>
              <a:t>In order to receive MCI funding for completion of this workshop, you must meet the following criteria:</a:t>
            </a:r>
          </a:p>
          <a:p>
            <a:pPr>
              <a:lnSpc>
                <a:spcPct val="90000"/>
              </a:lnSpc>
              <a:spcBef>
                <a:spcPts val="600"/>
              </a:spcBef>
              <a:spcAft>
                <a:spcPts val="600"/>
              </a:spcAft>
            </a:pPr>
            <a:r>
              <a:rPr lang="en-US" sz="1600" dirty="0">
                <a:solidFill>
                  <a:srgbClr val="0078D4"/>
                </a:solidFill>
                <a:latin typeface="+mj-lt"/>
              </a:rPr>
              <a:t>Participants Slide (Slide 5</a:t>
            </a:r>
            <a:r>
              <a:rPr lang="en-US" sz="1600" dirty="0">
                <a:solidFill>
                  <a:srgbClr val="0078D4"/>
                </a:solidFill>
              </a:rPr>
              <a:t>):</a:t>
            </a:r>
            <a:r>
              <a:rPr lang="en-US" sz="1600" b="1" dirty="0">
                <a:solidFill>
                  <a:srgbClr val="0078D4"/>
                </a:solidFill>
              </a:rPr>
              <a:t> </a:t>
            </a:r>
            <a:r>
              <a:rPr lang="en-US" sz="1600" b="1" dirty="0"/>
              <a:t>A minimum of two (2) customer participants </a:t>
            </a:r>
            <a:r>
              <a:rPr lang="en-US" sz="1600" dirty="0"/>
              <a:t>must be in attendance during the workshop to receive funding: at least one BDM (Retail BDMs, Healthcare BDMs, Manufacturing BDMs and/or LOB Leaders) and at least one TDM (CIO, CTO, Enterprise Architect or Solutions Architect).</a:t>
            </a:r>
          </a:p>
          <a:p>
            <a:pPr>
              <a:lnSpc>
                <a:spcPct val="90000"/>
              </a:lnSpc>
              <a:spcBef>
                <a:spcPts val="600"/>
              </a:spcBef>
              <a:spcAft>
                <a:spcPts val="600"/>
              </a:spcAft>
            </a:pPr>
            <a:r>
              <a:rPr lang="en-US" sz="1600" dirty="0">
                <a:solidFill>
                  <a:srgbClr val="0078D4"/>
                </a:solidFill>
                <a:latin typeface="+mj-lt"/>
              </a:rPr>
              <a:t>Module Slide (Slide 6): </a:t>
            </a:r>
            <a:r>
              <a:rPr lang="en-US" sz="1600" b="1" dirty="0"/>
              <a:t>The slide can not be left blank, </a:t>
            </a:r>
            <a:r>
              <a:rPr lang="en-US" sz="1600" dirty="0"/>
              <a:t>please make sure that you select top core modules you have delivered to your customer in order to receive funding.</a:t>
            </a:r>
          </a:p>
          <a:p>
            <a:pPr>
              <a:lnSpc>
                <a:spcPct val="90000"/>
              </a:lnSpc>
              <a:spcBef>
                <a:spcPts val="600"/>
              </a:spcBef>
              <a:spcAft>
                <a:spcPts val="600"/>
              </a:spcAft>
            </a:pPr>
            <a:r>
              <a:rPr lang="en-US" sz="1600" dirty="0">
                <a:solidFill>
                  <a:srgbClr val="0078D4"/>
                </a:solidFill>
                <a:latin typeface="+mj-lt"/>
              </a:rPr>
              <a:t>Pre-engagement questionnaire (Slide 7): </a:t>
            </a:r>
            <a:r>
              <a:rPr lang="en-US" sz="1600" b="1" dirty="0"/>
              <a:t>Pre-engagement questionnaire responses </a:t>
            </a:r>
            <a:r>
              <a:rPr lang="en-US" sz="1600" dirty="0"/>
              <a:t>must be submitted.</a:t>
            </a:r>
          </a:p>
          <a:p>
            <a:pPr>
              <a:lnSpc>
                <a:spcPct val="90000"/>
              </a:lnSpc>
              <a:spcBef>
                <a:spcPts val="600"/>
              </a:spcBef>
              <a:spcAft>
                <a:spcPts val="600"/>
              </a:spcAft>
            </a:pPr>
            <a:r>
              <a:rPr lang="en-US" sz="1600" dirty="0">
                <a:solidFill>
                  <a:srgbClr val="0078D4"/>
                </a:solidFill>
                <a:latin typeface="+mj-lt"/>
              </a:rPr>
              <a:t>Summary of challenges (Slide 8): </a:t>
            </a:r>
            <a:r>
              <a:rPr lang="en-US" sz="1600" dirty="0"/>
              <a:t>At least </a:t>
            </a:r>
            <a:r>
              <a:rPr lang="en-US" sz="1600" b="1" dirty="0"/>
              <a:t>two pain points must be identified </a:t>
            </a:r>
            <a:r>
              <a:rPr lang="en-US" sz="1600" dirty="0"/>
              <a:t>and mapped to relevant frontline personas.</a:t>
            </a:r>
            <a:endParaRPr lang="en-US" sz="1600" dirty="0">
              <a:latin typeface="+mj-lt"/>
            </a:endParaRPr>
          </a:p>
          <a:p>
            <a:r>
              <a:rPr lang="en-US" sz="1600" dirty="0">
                <a:solidFill>
                  <a:srgbClr val="0078D4"/>
                </a:solidFill>
                <a:latin typeface="+mj-lt"/>
              </a:rPr>
              <a:t>Summary of scenarios (Slide 9): </a:t>
            </a:r>
            <a:r>
              <a:rPr lang="en-US" sz="1600" b="1" dirty="0"/>
              <a:t>Scenario type must be identified for each scenario</a:t>
            </a:r>
            <a:r>
              <a:rPr lang="en-US" sz="1600" dirty="0"/>
              <a:t>: license acquisition and/or usage scenario. A minimum of </a:t>
            </a:r>
            <a:r>
              <a:rPr lang="en-US" sz="1600" b="1" dirty="0"/>
              <a:t>two (2) scenarios </a:t>
            </a:r>
            <a:r>
              <a:rPr lang="en-US" sz="1600" dirty="0"/>
              <a:t>must be listed and prioritized to show that you’ve had an in-depth discussion with your customer about frontline challenges, personas, KPIs and timing for a pilot then a global roll-out.</a:t>
            </a:r>
          </a:p>
          <a:p>
            <a:pPr>
              <a:lnSpc>
                <a:spcPct val="90000"/>
              </a:lnSpc>
              <a:spcBef>
                <a:spcPts val="600"/>
              </a:spcBef>
              <a:spcAft>
                <a:spcPts val="600"/>
              </a:spcAft>
            </a:pPr>
            <a:r>
              <a:rPr lang="en-US" sz="1600" dirty="0">
                <a:solidFill>
                  <a:srgbClr val="0078D4"/>
                </a:solidFill>
                <a:latin typeface="+mj-lt"/>
              </a:rPr>
              <a:t>Next Steps &amp; Actions (Slide 10): </a:t>
            </a:r>
            <a:r>
              <a:rPr lang="en-US" sz="1600" b="1" dirty="0"/>
              <a:t>A minimum of two (2) action items </a:t>
            </a:r>
            <a:r>
              <a:rPr lang="en-US" sz="1600" dirty="0"/>
              <a:t>must be submitted. This list should include every relevant next step the customer or you (as partner) have identified to achieve a successful proof of concept, pilot of scenarios identified and discussed.</a:t>
            </a:r>
          </a:p>
        </p:txBody>
      </p:sp>
      <p:grpSp>
        <p:nvGrpSpPr>
          <p:cNvPr id="4" name="Group 3" title="Hidden">
            <a:extLst>
              <a:ext uri="{FF2B5EF4-FFF2-40B4-BE49-F238E27FC236}">
                <a16:creationId xmlns:a16="http://schemas.microsoft.com/office/drawing/2014/main" id="{D4E9D74D-84A4-FB0B-2349-2D2F9B98D163}"/>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5" name="Diagonal Stripe 4">
              <a:extLst>
                <a:ext uri="{FF2B5EF4-FFF2-40B4-BE49-F238E27FC236}">
                  <a16:creationId xmlns:a16="http://schemas.microsoft.com/office/drawing/2014/main" id="{62D46661-ACB9-9238-D9B3-B014D36FE6E6}"/>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A161A8F-4780-A2F0-4D0A-FD7E4F6C61A0}"/>
                </a:ext>
              </a:extLst>
            </p:cNvPr>
            <p:cNvSpPr txBox="1"/>
            <p:nvPr/>
          </p:nvSpPr>
          <p:spPr>
            <a:xfrm rot="2421255">
              <a:off x="10956475" y="476530"/>
              <a:ext cx="1071806" cy="493555"/>
            </a:xfrm>
            <a:prstGeom prst="rect">
              <a:avLst/>
            </a:prstGeom>
            <a:noFill/>
          </p:spPr>
          <p:txBody>
            <a:bodyPr wrap="none" lIns="0" tIns="0" rIns="0" bIns="0"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dirty="0">
                  <a:ln>
                    <a:noFill/>
                  </a:ln>
                  <a:solidFill>
                    <a:srgbClr val="0078D4"/>
                  </a:solidFill>
                  <a:effectLst/>
                  <a:uLnTx/>
                  <a:uFillTx/>
                  <a:latin typeface="Segoe UI Semibold"/>
                  <a:ea typeface="+mn-ea"/>
                  <a:cs typeface="+mn-cs"/>
                </a:rPr>
                <a:t>Hidden</a:t>
              </a:r>
              <a:endParaRPr kumimoji="0" lang="de-AT" sz="2000" b="0" i="0" u="none" strike="noStrike" kern="1200" cap="none" spc="-30" normalizeH="0" baseline="0" noProof="0" dirty="0">
                <a:ln>
                  <a:noFill/>
                </a:ln>
                <a:solidFill>
                  <a:srgbClr val="0078D4"/>
                </a:solidFill>
                <a:effectLst/>
                <a:uLnTx/>
                <a:uFillTx/>
                <a:latin typeface="Segoe UI Semibold"/>
                <a:ea typeface="+mn-ea"/>
                <a:cs typeface="+mn-cs"/>
              </a:endParaRPr>
            </a:p>
          </p:txBody>
        </p:sp>
      </p:grpSp>
    </p:spTree>
    <p:extLst>
      <p:ext uri="{BB962C8B-B14F-4D97-AF65-F5344CB8AC3E}">
        <p14:creationId xmlns:p14="http://schemas.microsoft.com/office/powerpoint/2010/main" val="1542321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242E14-A475-4C92-BE8A-3FF9CD4C8678}"/>
              </a:ext>
            </a:extLst>
          </p:cNvPr>
          <p:cNvSpPr>
            <a:spLocks noGrp="1"/>
          </p:cNvSpPr>
          <p:nvPr>
            <p:ph type="title"/>
          </p:nvPr>
        </p:nvSpPr>
        <p:spPr/>
        <p:txBody>
          <a:bodyPr/>
          <a:lstStyle/>
          <a:p>
            <a:pPr lvl="0"/>
            <a:r>
              <a:rPr lang="en-US" noProof="0" dirty="0"/>
              <a:t>Agenda</a:t>
            </a:r>
          </a:p>
        </p:txBody>
      </p:sp>
      <p:sp>
        <p:nvSpPr>
          <p:cNvPr id="3" name="Text Placeholder 2"/>
          <p:cNvSpPr>
            <a:spLocks noGrp="1"/>
          </p:cNvSpPr>
          <p:nvPr>
            <p:ph type="body" sz="quarter" idx="11"/>
          </p:nvPr>
        </p:nvSpPr>
        <p:spPr/>
        <p:txBody>
          <a:bodyPr/>
          <a:lstStyle/>
          <a:p>
            <a:r>
              <a:rPr lang="en-US" dirty="0"/>
              <a:t>Participants, delivered modules and scenario types identified</a:t>
            </a:r>
          </a:p>
          <a:p>
            <a:r>
              <a:rPr lang="en-US" dirty="0"/>
              <a:t>Pre-engagement questionnaire responses</a:t>
            </a:r>
          </a:p>
          <a:p>
            <a:r>
              <a:rPr lang="en-US" dirty="0"/>
              <a:t>Summary of business challenges</a:t>
            </a:r>
          </a:p>
          <a:p>
            <a:r>
              <a:rPr lang="en-US" dirty="0"/>
              <a:t>Summary of scenarios</a:t>
            </a:r>
          </a:p>
          <a:p>
            <a:r>
              <a:rPr lang="en-US" dirty="0"/>
              <a:t>Next steps</a:t>
            </a:r>
          </a:p>
        </p:txBody>
      </p:sp>
    </p:spTree>
    <p:extLst>
      <p:ext uri="{BB962C8B-B14F-4D97-AF65-F5344CB8AC3E}">
        <p14:creationId xmlns:p14="http://schemas.microsoft.com/office/powerpoint/2010/main" val="847440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A30911D-22DA-4D7E-A71B-8FCC9D5E3014}"/>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10" name="Diagonal Stripe 9">
              <a:extLst>
                <a:ext uri="{FF2B5EF4-FFF2-40B4-BE49-F238E27FC236}">
                  <a16:creationId xmlns:a16="http://schemas.microsoft.com/office/drawing/2014/main" id="{7AD99853-5E39-46DF-AA90-9508087D7DA0}"/>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9C7E6A5D-2B1D-4E89-A1E0-8EA1BD1E5209}"/>
                </a:ext>
              </a:extLst>
            </p:cNvPr>
            <p:cNvSpPr txBox="1"/>
            <p:nvPr/>
          </p:nvSpPr>
          <p:spPr>
            <a:xfrm rot="2421255">
              <a:off x="10942965" y="505527"/>
              <a:ext cx="1098831" cy="435562"/>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
        <p:nvSpPr>
          <p:cNvPr id="11" name="Rectangle: Rounded Corners 10">
            <a:extLst>
              <a:ext uri="{FF2B5EF4-FFF2-40B4-BE49-F238E27FC236}">
                <a16:creationId xmlns:a16="http://schemas.microsoft.com/office/drawing/2014/main" id="{057C0602-0A3A-4B62-B9BC-9DDD6AD45F18}"/>
              </a:ext>
              <a:ext uri="{C183D7F6-B498-43B3-948B-1728B52AA6E4}">
                <adec:decorative xmlns:adec="http://schemas.microsoft.com/office/drawing/2017/decorative" val="1"/>
              </a:ext>
            </a:extLst>
          </p:cNvPr>
          <p:cNvSpPr/>
          <p:nvPr/>
        </p:nvSpPr>
        <p:spPr bwMode="auto">
          <a:xfrm>
            <a:off x="6207983" y="1453280"/>
            <a:ext cx="5369907" cy="4947520"/>
          </a:xfrm>
          <a:prstGeom prst="roundRect">
            <a:avLst>
              <a:gd name="adj" fmla="val 3850"/>
            </a:avLst>
          </a:prstGeom>
          <a:solidFill>
            <a:schemeClr val="bg1">
              <a:lumMod val="95000"/>
            </a:schemeClr>
          </a:solidFill>
          <a:ln w="10795" cap="flat" cmpd="sng" algn="ctr">
            <a:noFill/>
            <a:prstDash val="soli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C4394ED6-04CE-415F-AAA6-F2EC840DE54E}"/>
              </a:ext>
              <a:ext uri="{C183D7F6-B498-43B3-948B-1728B52AA6E4}">
                <adec:decorative xmlns:adec="http://schemas.microsoft.com/office/drawing/2017/decorative" val="1"/>
              </a:ext>
            </a:extLst>
          </p:cNvPr>
          <p:cNvSpPr/>
          <p:nvPr/>
        </p:nvSpPr>
        <p:spPr bwMode="auto">
          <a:xfrm>
            <a:off x="588263" y="1469985"/>
            <a:ext cx="5369907" cy="4947520"/>
          </a:xfrm>
          <a:prstGeom prst="roundRect">
            <a:avLst>
              <a:gd name="adj" fmla="val 3850"/>
            </a:avLst>
          </a:prstGeom>
          <a:solidFill>
            <a:schemeClr val="bg1">
              <a:lumMod val="95000"/>
            </a:schemeClr>
          </a:solidFill>
          <a:ln w="10795" cap="flat" cmpd="sng" algn="ctr">
            <a:noFill/>
            <a:prstDash val="soli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F63AA3CC-52FE-4D6E-A473-556D2E37CC04}"/>
              </a:ext>
              <a:ext uri="{C183D7F6-B498-43B3-948B-1728B52AA6E4}">
                <adec:decorative xmlns:adec="http://schemas.microsoft.com/office/drawing/2017/decorative" val="1"/>
              </a:ext>
            </a:extLst>
          </p:cNvPr>
          <p:cNvSpPr txBox="1"/>
          <p:nvPr/>
        </p:nvSpPr>
        <p:spPr>
          <a:xfrm>
            <a:off x="6442022" y="1651457"/>
            <a:ext cx="4911902" cy="2662267"/>
          </a:xfrm>
          <a:prstGeom prst="rect">
            <a:avLst/>
          </a:prstGeom>
          <a:noFill/>
        </p:spPr>
        <p:txBody>
          <a:bodyPr wrap="square" lIns="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Roles</a:t>
            </a: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solidFill>
                  <a:srgbClr val="000000"/>
                </a:solidFill>
                <a:latin typeface="Segoe UI" panose="020B0502040204020203" pitchFamily="34" charset="0"/>
                <a:cs typeface="Segoe UI" panose="020B0502040204020203" pitchFamily="34" charset="0"/>
              </a:rPr>
              <a:t>IT support specialist</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solidFill>
                  <a:srgbClr val="000000"/>
                </a:solidFill>
                <a:latin typeface="Segoe UI" panose="020B0502040204020203" pitchFamily="34" charset="0"/>
                <a:cs typeface="Segoe UI" panose="020B0502040204020203" pitchFamily="34" charset="0"/>
              </a:rPr>
              <a:t>Cooperate communication specialist</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Project Manager</a:t>
            </a: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Head, Information Technology</a:t>
            </a: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solidFill>
                  <a:srgbClr val="000000"/>
                </a:solidFill>
                <a:latin typeface="Segoe UI" panose="020B0502040204020203" pitchFamily="34" charset="0"/>
                <a:cs typeface="Segoe UI" panose="020B0502040204020203" pitchFamily="34" charset="0"/>
              </a:rPr>
              <a:t>Business Development Manager</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DC3E1EAF-63E2-40E5-ACCF-9E06F90777BD}"/>
              </a:ext>
              <a:ext uri="{C183D7F6-B498-43B3-948B-1728B52AA6E4}">
                <adec:decorative xmlns:adec="http://schemas.microsoft.com/office/drawing/2017/decorative" val="1"/>
              </a:ext>
            </a:extLst>
          </p:cNvPr>
          <p:cNvSpPr txBox="1"/>
          <p:nvPr/>
        </p:nvSpPr>
        <p:spPr>
          <a:xfrm>
            <a:off x="838076" y="1651457"/>
            <a:ext cx="4728085" cy="2308324"/>
          </a:xfrm>
          <a:prstGeom prst="rect">
            <a:avLst/>
          </a:prstGeom>
          <a:noFill/>
        </p:spPr>
        <p:txBody>
          <a:bodyPr wrap="square" lIns="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Participants</a:t>
            </a: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Ezechukwu</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Azubike</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solidFill>
                  <a:srgbClr val="000000"/>
                </a:solidFill>
                <a:latin typeface="Segoe UI" panose="020B0502040204020203" pitchFamily="34" charset="0"/>
                <a:cs typeface="Segoe UI" panose="020B0502040204020203" pitchFamily="34" charset="0"/>
              </a:rPr>
              <a:t>Daniel </a:t>
            </a:r>
            <a:r>
              <a:rPr lang="en-US" dirty="0" err="1">
                <a:solidFill>
                  <a:srgbClr val="000000"/>
                </a:solidFill>
                <a:latin typeface="Segoe UI" panose="020B0502040204020203" pitchFamily="34" charset="0"/>
                <a:cs typeface="Segoe UI" panose="020B0502040204020203" pitchFamily="34" charset="0"/>
              </a:rPr>
              <a:t>Salawu</a:t>
            </a:r>
            <a:endParaRPr lang="en-US" dirty="0">
              <a:solidFill>
                <a:srgbClr val="000000"/>
              </a:solidFill>
              <a:latin typeface="Segoe UI" panose="020B0502040204020203" pitchFamily="34" charset="0"/>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Temitope </a:t>
            </a: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Odufuwa</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solidFill>
                  <a:srgbClr val="000000"/>
                </a:solidFill>
                <a:latin typeface="Segoe UI" panose="020B0502040204020203" pitchFamily="34" charset="0"/>
                <a:cs typeface="Segoe UI" panose="020B0502040204020203" pitchFamily="34" charset="0"/>
              </a:rPr>
              <a:t>Abimbola Timothy Idowu</a:t>
            </a:r>
          </a:p>
          <a:p>
            <a:pPr marL="285750" marR="0" lvl="0" indent="-285750" algn="l" defTabSz="93259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Busayo</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Sholarin</a:t>
            </a: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475CC074-3AAA-4247-9B9C-B9EDB9660244}"/>
              </a:ext>
              <a:ext uri="{C183D7F6-B498-43B3-948B-1728B52AA6E4}">
                <adec:decorative xmlns:adec="http://schemas.microsoft.com/office/drawing/2017/decorative" val="1"/>
              </a:ext>
            </a:extLst>
          </p:cNvPr>
          <p:cNvSpPr/>
          <p:nvPr/>
        </p:nvSpPr>
        <p:spPr bwMode="auto">
          <a:xfrm>
            <a:off x="6233832" y="981544"/>
            <a:ext cx="5107931" cy="4884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Semibold"/>
                <a:ea typeface="Segoe UI" pitchFamily="34" charset="0"/>
                <a:cs typeface="Segoe UI" pitchFamily="34" charset="0"/>
              </a:rPr>
              <a:t>NOTE: Partner input please</a:t>
            </a:r>
          </a:p>
        </p:txBody>
      </p:sp>
      <p:sp>
        <p:nvSpPr>
          <p:cNvPr id="15" name="Rectangle 14">
            <a:extLst>
              <a:ext uri="{FF2B5EF4-FFF2-40B4-BE49-F238E27FC236}">
                <a16:creationId xmlns:a16="http://schemas.microsoft.com/office/drawing/2014/main" id="{7FE12715-4F42-43AF-A581-9D631A2866F5}"/>
              </a:ext>
              <a:ext uri="{C183D7F6-B498-43B3-948B-1728B52AA6E4}">
                <adec:decorative xmlns:adec="http://schemas.microsoft.com/office/drawing/2017/decorative" val="1"/>
              </a:ext>
            </a:extLst>
          </p:cNvPr>
          <p:cNvSpPr/>
          <p:nvPr/>
        </p:nvSpPr>
        <p:spPr bwMode="auto">
          <a:xfrm>
            <a:off x="648152" y="981544"/>
            <a:ext cx="5107931" cy="4884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Semibold"/>
                <a:ea typeface="Segoe UI" pitchFamily="34" charset="0"/>
                <a:cs typeface="Segoe UI" pitchFamily="34" charset="0"/>
              </a:rPr>
              <a:t>NOTE: Partner input please</a:t>
            </a:r>
          </a:p>
        </p:txBody>
      </p:sp>
      <p:sp>
        <p:nvSpPr>
          <p:cNvPr id="5" name="Title 4">
            <a:extLst>
              <a:ext uri="{FF2B5EF4-FFF2-40B4-BE49-F238E27FC236}">
                <a16:creationId xmlns:a16="http://schemas.microsoft.com/office/drawing/2014/main" id="{317E0E4F-8402-440C-A583-919DCCBCDCEB}"/>
              </a:ext>
            </a:extLst>
          </p:cNvPr>
          <p:cNvSpPr>
            <a:spLocks noGrp="1"/>
          </p:cNvSpPr>
          <p:nvPr>
            <p:ph type="title"/>
          </p:nvPr>
        </p:nvSpPr>
        <p:spPr/>
        <p:txBody>
          <a:bodyPr/>
          <a:lstStyle/>
          <a:p>
            <a:r>
              <a:rPr lang="en-US" dirty="0"/>
              <a:t>Thank you for participating!</a:t>
            </a:r>
          </a:p>
        </p:txBody>
      </p:sp>
    </p:spTree>
    <p:extLst>
      <p:ext uri="{BB962C8B-B14F-4D97-AF65-F5344CB8AC3E}">
        <p14:creationId xmlns:p14="http://schemas.microsoft.com/office/powerpoint/2010/main" val="9120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D72C8-36FC-718D-2687-2D17F7FB38C7}"/>
              </a:ext>
            </a:extLst>
          </p:cNvPr>
          <p:cNvSpPr>
            <a:spLocks noGrp="1"/>
          </p:cNvSpPr>
          <p:nvPr>
            <p:ph type="title"/>
          </p:nvPr>
        </p:nvSpPr>
        <p:spPr>
          <a:xfrm>
            <a:off x="556675" y="453795"/>
            <a:ext cx="11237870" cy="861774"/>
          </a:xfrm>
        </p:spPr>
        <p:txBody>
          <a:bodyPr/>
          <a:lstStyle/>
          <a:p>
            <a:r>
              <a:rPr lang="en-US" sz="2800" dirty="0"/>
              <a:t>Select the modules discussed during the workshop:</a:t>
            </a:r>
            <a:br>
              <a:rPr lang="en-US" sz="2800" dirty="0"/>
            </a:br>
            <a:endParaRPr lang="en-TH" sz="2800" dirty="0"/>
          </a:p>
        </p:txBody>
      </p:sp>
      <p:graphicFrame>
        <p:nvGraphicFramePr>
          <p:cNvPr id="80" name="Table 79">
            <a:extLst>
              <a:ext uri="{FF2B5EF4-FFF2-40B4-BE49-F238E27FC236}">
                <a16:creationId xmlns:a16="http://schemas.microsoft.com/office/drawing/2014/main" id="{A9279285-B940-4F3E-EBB6-2FE09818E0A5}"/>
              </a:ext>
              <a:ext uri="{C183D7F6-B498-43B3-948B-1728B52AA6E4}">
                <adec:decorative xmlns:adec="http://schemas.microsoft.com/office/drawing/2017/decorative" val="1"/>
              </a:ext>
            </a:extLst>
          </p:cNvPr>
          <p:cNvGraphicFramePr>
            <a:graphicFrameLocks noGrp="1"/>
          </p:cNvGraphicFramePr>
          <p:nvPr/>
        </p:nvGraphicFramePr>
        <p:xfrm>
          <a:off x="10009346" y="4082271"/>
          <a:ext cx="1769473" cy="2278975"/>
        </p:xfrm>
        <a:graphic>
          <a:graphicData uri="http://schemas.openxmlformats.org/drawingml/2006/table">
            <a:tbl>
              <a:tblPr firstRow="1" bandRow="1">
                <a:effectLst/>
                <a:tableStyleId>{5C22544A-7EE6-4342-B048-85BDC9FD1C3A}</a:tableStyleId>
              </a:tblPr>
              <a:tblGrid>
                <a:gridCol w="1769473">
                  <a:extLst>
                    <a:ext uri="{9D8B030D-6E8A-4147-A177-3AD203B41FA5}">
                      <a16:colId xmlns:a16="http://schemas.microsoft.com/office/drawing/2014/main" val="2744512351"/>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Teams Accessibility for Frontline</a:t>
                      </a:r>
                      <a:endParaRPr kumimoji="0" lang="en-US" sz="1400" b="0" i="0" u="none" strike="noStrike" kern="1200" cap="none" spc="0" normalizeH="0" baseline="0" noProof="0" dirty="0">
                        <a:ln w="3175">
                          <a:noFill/>
                        </a:ln>
                        <a:solidFill>
                          <a:srgbClr val="282828"/>
                        </a:solidFill>
                        <a:effectLst/>
                        <a:uLnTx/>
                        <a:uFillTx/>
                        <a:latin typeface="Segoe UI Semibold" panose="020B0702040204020203" pitchFamily="34" charset="0"/>
                        <a:ea typeface="+mn-ea"/>
                        <a:cs typeface="Segoe UI Semibold" panose="020B0702040204020203" pitchFamily="34" charset="0"/>
                      </a:endParaRPr>
                    </a:p>
                  </a:txBody>
                  <a:tcPr marL="93260" marR="93260" marT="46630" marB="46630" anchor="b">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7564996"/>
                  </a:ext>
                </a:extLst>
              </a:tr>
              <a:tr h="582877">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Empowering diverse frontline workforce with inclusive technology</a:t>
                      </a:r>
                    </a:p>
                  </a:txBody>
                  <a:tcPr marL="93260" marR="93260" marT="46630" marB="46630">
                    <a:lnL w="12700" cmpd="sng">
                      <a:noFill/>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8161346"/>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Tx/>
                        <a:buNone/>
                        <a:tabLst>
                          <a:tab pos="1943100" algn="l"/>
                          <a:tab pos="22860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6419217"/>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399208"/>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lang="en-US" sz="1100" b="1" dirty="0">
                        <a:ln w="3175">
                          <a:noFill/>
                        </a:ln>
                        <a:solidFill>
                          <a:schemeClr val="tx1"/>
                        </a:solidFill>
                        <a:latin typeface="+mn-lt"/>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137123"/>
                  </a:ext>
                </a:extLst>
              </a:tr>
            </a:tbl>
          </a:graphicData>
        </a:graphic>
      </p:graphicFrame>
      <p:graphicFrame>
        <p:nvGraphicFramePr>
          <p:cNvPr id="82" name="Table 81">
            <a:extLst>
              <a:ext uri="{FF2B5EF4-FFF2-40B4-BE49-F238E27FC236}">
                <a16:creationId xmlns:a16="http://schemas.microsoft.com/office/drawing/2014/main" id="{A5998373-50FF-0FDD-E0E4-360C8457E78C}"/>
              </a:ext>
              <a:ext uri="{C183D7F6-B498-43B3-948B-1728B52AA6E4}">
                <adec:decorative xmlns:adec="http://schemas.microsoft.com/office/drawing/2017/decorative" val="1"/>
              </a:ext>
            </a:extLst>
          </p:cNvPr>
          <p:cNvGraphicFramePr>
            <a:graphicFrameLocks noGrp="1"/>
          </p:cNvGraphicFramePr>
          <p:nvPr/>
        </p:nvGraphicFramePr>
        <p:xfrm>
          <a:off x="8089437" y="4082270"/>
          <a:ext cx="1707570" cy="2146016"/>
        </p:xfrm>
        <a:graphic>
          <a:graphicData uri="http://schemas.openxmlformats.org/drawingml/2006/table">
            <a:tbl>
              <a:tblPr firstRow="1" bandRow="1">
                <a:effectLst/>
                <a:tableStyleId>{5C22544A-7EE6-4342-B048-85BDC9FD1C3A}</a:tableStyleId>
              </a:tblPr>
              <a:tblGrid>
                <a:gridCol w="1707570">
                  <a:extLst>
                    <a:ext uri="{9D8B030D-6E8A-4147-A177-3AD203B41FA5}">
                      <a16:colId xmlns:a16="http://schemas.microsoft.com/office/drawing/2014/main" val="2744512351"/>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Frontline </a:t>
                      </a:r>
                      <a:b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in Fin Services</a:t>
                      </a:r>
                      <a:endParaRPr kumimoji="0" lang="en-US" sz="2000" b="0" i="0" u="none" strike="noStrike" kern="1200" cap="none" spc="0" normalizeH="0" baseline="0" noProof="0" dirty="0">
                        <a:ln w="3175">
                          <a:noFill/>
                        </a:ln>
                        <a:solidFill>
                          <a:srgbClr val="000000"/>
                        </a:solidFill>
                        <a:effectLst/>
                        <a:uLnTx/>
                        <a:uFillTx/>
                        <a:latin typeface="Segoe UI Semibold"/>
                        <a:ea typeface="+mn-ea"/>
                        <a:cs typeface="Segoe UI Semilight" panose="020B0402040204020203" pitchFamily="34" charset="0"/>
                      </a:endParaRPr>
                    </a:p>
                  </a:txBody>
                  <a:tcPr marL="93260" marR="93260" marT="46630" marB="46630" anchor="b">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7564996"/>
                  </a:ext>
                </a:extLst>
              </a:tr>
              <a:tr h="449918">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Financial Services scenarios</a:t>
                      </a:r>
                    </a:p>
                  </a:txBody>
                  <a:tcPr marL="93260" marR="93260" marT="46630" marB="46630">
                    <a:lnL w="12700" cmpd="sng">
                      <a:noFill/>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8161346"/>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Tx/>
                        <a:buNone/>
                        <a:tabLst>
                          <a:tab pos="1943100" algn="l"/>
                          <a:tab pos="22860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6419217"/>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399208"/>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lang="en-US" sz="1100" b="1" dirty="0">
                        <a:ln w="3175">
                          <a:noFill/>
                        </a:ln>
                        <a:solidFill>
                          <a:schemeClr val="tx1"/>
                        </a:solidFill>
                        <a:latin typeface="+mn-lt"/>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137123"/>
                  </a:ext>
                </a:extLst>
              </a:tr>
            </a:tbl>
          </a:graphicData>
        </a:graphic>
      </p:graphicFrame>
      <p:sp>
        <p:nvSpPr>
          <p:cNvPr id="107" name="Rectangle 106">
            <a:extLst>
              <a:ext uri="{FF2B5EF4-FFF2-40B4-BE49-F238E27FC236}">
                <a16:creationId xmlns:a16="http://schemas.microsoft.com/office/drawing/2014/main" id="{1AAC594D-FE12-D53E-B805-C04869E8FD8B}"/>
              </a:ext>
              <a:ext uri="{C183D7F6-B498-43B3-948B-1728B52AA6E4}">
                <adec:decorative xmlns:adec="http://schemas.microsoft.com/office/drawing/2017/decorative" val="1"/>
              </a:ext>
            </a:extLst>
          </p:cNvPr>
          <p:cNvSpPr/>
          <p:nvPr/>
        </p:nvSpPr>
        <p:spPr bwMode="auto">
          <a:xfrm>
            <a:off x="8166784" y="1331267"/>
            <a:ext cx="3641808" cy="232446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CC6FCA7F-F752-365D-AFB7-297920BFC218}"/>
              </a:ext>
              <a:ext uri="{C183D7F6-B498-43B3-948B-1728B52AA6E4}">
                <adec:decorative xmlns:adec="http://schemas.microsoft.com/office/drawing/2017/decorative" val="1"/>
              </a:ext>
            </a:extLst>
          </p:cNvPr>
          <p:cNvSpPr/>
          <p:nvPr/>
        </p:nvSpPr>
        <p:spPr bwMode="auto">
          <a:xfrm>
            <a:off x="553058" y="1321865"/>
            <a:ext cx="3637918" cy="23338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B22C8BA4-F17D-811A-91E2-39A38113F8C4}"/>
              </a:ext>
              <a:ext uri="{C183D7F6-B498-43B3-948B-1728B52AA6E4}">
                <adec:decorative xmlns:adec="http://schemas.microsoft.com/office/drawing/2017/decorative" val="1"/>
              </a:ext>
            </a:extLst>
          </p:cNvPr>
          <p:cNvSpPr/>
          <p:nvPr/>
        </p:nvSpPr>
        <p:spPr bwMode="auto">
          <a:xfrm>
            <a:off x="4350640" y="1321865"/>
            <a:ext cx="3641808" cy="24657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latin typeface="Segoe UI"/>
              <a:ea typeface="Segoe UI" pitchFamily="34" charset="0"/>
              <a:cs typeface="Segoe UI" pitchFamily="34" charset="0"/>
            </a:endParaRPr>
          </a:p>
        </p:txBody>
      </p:sp>
      <p:graphicFrame>
        <p:nvGraphicFramePr>
          <p:cNvPr id="111" name="Table 6">
            <a:extLst>
              <a:ext uri="{FF2B5EF4-FFF2-40B4-BE49-F238E27FC236}">
                <a16:creationId xmlns:a16="http://schemas.microsoft.com/office/drawing/2014/main" id="{4A50D4A2-A874-19D8-E5E4-F7016300F76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554910436"/>
              </p:ext>
            </p:extLst>
          </p:nvPr>
        </p:nvGraphicFramePr>
        <p:xfrm>
          <a:off x="650735" y="1709182"/>
          <a:ext cx="11108581" cy="1783408"/>
        </p:xfrm>
        <a:graphic>
          <a:graphicData uri="http://schemas.openxmlformats.org/drawingml/2006/table">
            <a:tbl>
              <a:tblPr firstRow="1" bandRow="1">
                <a:effectLst>
                  <a:outerShdw blurRad="177800" sx="101000" sy="101000" algn="ctr" rotWithShape="0">
                    <a:prstClr val="black">
                      <a:alpha val="30000"/>
                    </a:prstClr>
                  </a:outerShdw>
                </a:effectLst>
                <a:tableStyleId>{5C22544A-7EE6-4342-B048-85BDC9FD1C3A}</a:tableStyleId>
              </a:tblPr>
              <a:tblGrid>
                <a:gridCol w="3060925">
                  <a:extLst>
                    <a:ext uri="{9D8B030D-6E8A-4147-A177-3AD203B41FA5}">
                      <a16:colId xmlns:a16="http://schemas.microsoft.com/office/drawing/2014/main" val="1826024219"/>
                    </a:ext>
                  </a:extLst>
                </a:gridCol>
                <a:gridCol w="300994">
                  <a:extLst>
                    <a:ext uri="{9D8B030D-6E8A-4147-A177-3AD203B41FA5}">
                      <a16:colId xmlns:a16="http://schemas.microsoft.com/office/drawing/2014/main" val="1102032227"/>
                    </a:ext>
                  </a:extLst>
                </a:gridCol>
                <a:gridCol w="373041">
                  <a:extLst>
                    <a:ext uri="{9D8B030D-6E8A-4147-A177-3AD203B41FA5}">
                      <a16:colId xmlns:a16="http://schemas.microsoft.com/office/drawing/2014/main" val="2174882761"/>
                    </a:ext>
                  </a:extLst>
                </a:gridCol>
                <a:gridCol w="3148411">
                  <a:extLst>
                    <a:ext uri="{9D8B030D-6E8A-4147-A177-3AD203B41FA5}">
                      <a16:colId xmlns:a16="http://schemas.microsoft.com/office/drawing/2014/main" val="1547749514"/>
                    </a:ext>
                  </a:extLst>
                </a:gridCol>
                <a:gridCol w="356023">
                  <a:extLst>
                    <a:ext uri="{9D8B030D-6E8A-4147-A177-3AD203B41FA5}">
                      <a16:colId xmlns:a16="http://schemas.microsoft.com/office/drawing/2014/main" val="3511836712"/>
                    </a:ext>
                  </a:extLst>
                </a:gridCol>
                <a:gridCol w="373041">
                  <a:extLst>
                    <a:ext uri="{9D8B030D-6E8A-4147-A177-3AD203B41FA5}">
                      <a16:colId xmlns:a16="http://schemas.microsoft.com/office/drawing/2014/main" val="1455108281"/>
                    </a:ext>
                  </a:extLst>
                </a:gridCol>
                <a:gridCol w="3013408">
                  <a:extLst>
                    <a:ext uri="{9D8B030D-6E8A-4147-A177-3AD203B41FA5}">
                      <a16:colId xmlns:a16="http://schemas.microsoft.com/office/drawing/2014/main" val="3164772926"/>
                    </a:ext>
                  </a:extLst>
                </a:gridCol>
                <a:gridCol w="482738">
                  <a:extLst>
                    <a:ext uri="{9D8B030D-6E8A-4147-A177-3AD203B41FA5}">
                      <a16:colId xmlns:a16="http://schemas.microsoft.com/office/drawing/2014/main" val="2039214403"/>
                    </a:ext>
                  </a:extLst>
                </a:gridCol>
              </a:tblGrid>
              <a:tr h="250539">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Pre-engagement kick-off </a:t>
                      </a:r>
                    </a:p>
                  </a:txBody>
                  <a:tcPr marL="186521" marR="93260" marT="46630" marB="46630">
                    <a:lnL w="19050"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ap="flat" cmpd="sng" algn="ctr">
                      <a:solidFill>
                        <a:srgbClr val="C1C1C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ap="flat" cmpd="sng" algn="ctr">
                      <a:solidFill>
                        <a:srgbClr val="C1C1C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Art of the possible kick-off</a:t>
                      </a: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Build the plan kick-off</a:t>
                      </a: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980339"/>
                  </a:ext>
                </a:extLst>
              </a:tr>
              <a:tr h="256466">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dirty="0">
                          <a:ln w="3175">
                            <a:noFill/>
                          </a:ln>
                          <a:solidFill>
                            <a:schemeClr val="tx1"/>
                          </a:solidFill>
                          <a:effectLst/>
                          <a:uLnTx/>
                          <a:uFillTx/>
                          <a:latin typeface="+mn-lt"/>
                          <a:ea typeface="+mn-ea"/>
                          <a:cs typeface="Segoe UI Semilight"/>
                        </a:rPr>
                        <a:t>Pre-engagement questionnaire</a:t>
                      </a:r>
                    </a:p>
                  </a:txBody>
                  <a:tcPr marL="186521" marR="93260" marT="46630" marB="46630">
                    <a:lnL w="19050" cap="flat" cmpd="sng" algn="ctr">
                      <a:noFill/>
                      <a:prstDash val="solid"/>
                      <a:round/>
                      <a:headEnd type="none" w="med" len="med"/>
                      <a:tailEnd type="none" w="med" len="med"/>
                    </a:lnL>
                    <a:lnR w="12700" cmpd="sng">
                      <a:noFill/>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Tx/>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Enhance communications and collaboration</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Scenario analysis and prioritization</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1012584"/>
                  </a:ext>
                </a:extLst>
              </a:tr>
              <a:tr h="256466">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[Optional] Floor walk with frontline workers</a:t>
                      </a:r>
                    </a:p>
                  </a:txBody>
                  <a:tcPr marL="186521" marR="93260" marT="46630" marB="46630">
                    <a:lnL w="19050" cap="flat" cmpd="sng" algn="ctr">
                      <a:noFill/>
                      <a:prstDash val="solid"/>
                      <a:round/>
                      <a:headEnd type="none" w="med" len="med"/>
                      <a:tailEnd type="none" w="med" len="med"/>
                    </a:lnL>
                    <a:lnR w="12700" cmpd="sng">
                      <a:noFill/>
                    </a:lnR>
                    <a:lnT w="12700" cap="flat" cmpd="sng" algn="ctr">
                      <a:solidFill>
                        <a:srgbClr val="C1C1C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solidFill>
                        <a:srgbClr val="C1C1C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Transform employee experience</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[Optional] Value calculator for frontline</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617403"/>
                  </a:ext>
                </a:extLst>
              </a:tr>
              <a:tr h="256466">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Increase frontline operational efficiency</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Adoption and change management</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5251054"/>
                  </a:ext>
                </a:extLst>
              </a:tr>
              <a:tr h="256466">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Safeguard your business</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dirty="0">
                          <a:ln w="3175">
                            <a:noFill/>
                          </a:ln>
                          <a:solidFill>
                            <a:schemeClr val="tx1"/>
                          </a:solidFill>
                          <a:effectLst/>
                          <a:uLnTx/>
                          <a:uFillTx/>
                          <a:latin typeface="+mn-lt"/>
                          <a:ea typeface="+mn-ea"/>
                          <a:cs typeface="Segoe UI Semilight"/>
                        </a:rPr>
                        <a:t>Report and recommendations</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314136"/>
                  </a:ext>
                </a:extLst>
              </a:tr>
              <a:tr h="256466">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Empower with devices</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0" cmpd="sng">
                      <a:noFill/>
                    </a:lnL>
                    <a:lnR w="0" cmpd="sng">
                      <a:noFill/>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0502715"/>
                  </a:ext>
                </a:extLst>
              </a:tr>
              <a:tr h="250539">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90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US" sz="1100" b="0" i="0" u="none" strike="noStrike" kern="1200" cap="none" spc="0" normalizeH="0" baseline="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8388706"/>
                  </a:ext>
                </a:extLst>
              </a:tr>
            </a:tbl>
          </a:graphicData>
        </a:graphic>
      </p:graphicFrame>
      <p:sp>
        <p:nvSpPr>
          <p:cNvPr id="112" name="Rectangle: Rounded Corners 1">
            <a:extLst>
              <a:ext uri="{FF2B5EF4-FFF2-40B4-BE49-F238E27FC236}">
                <a16:creationId xmlns:a16="http://schemas.microsoft.com/office/drawing/2014/main" id="{D91CC7CE-1DA0-BE58-1F8D-4A45126D3D0F}"/>
              </a:ext>
              <a:ext uri="{C183D7F6-B498-43B3-948B-1728B52AA6E4}">
                <adec:decorative xmlns:adec="http://schemas.microsoft.com/office/drawing/2017/decorative" val="1"/>
              </a:ext>
            </a:extLst>
          </p:cNvPr>
          <p:cNvSpPr/>
          <p:nvPr/>
        </p:nvSpPr>
        <p:spPr bwMode="auto">
          <a:xfrm>
            <a:off x="555126" y="3770377"/>
            <a:ext cx="11237871" cy="316603"/>
          </a:xfrm>
          <a:prstGeom prst="roundRect">
            <a:avLst>
              <a:gd name="adj"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46630" rIns="186521"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dirty="0">
                <a:solidFill>
                  <a:srgbClr val="243A5E"/>
                </a:solidFill>
                <a:latin typeface="Segoe UI Semibold"/>
                <a:ea typeface="Segoe UI" pitchFamily="34" charset="0"/>
                <a:cs typeface="Segoe UI" pitchFamily="34" charset="0"/>
              </a:rPr>
              <a:t>Optional modules</a:t>
            </a:r>
          </a:p>
        </p:txBody>
      </p:sp>
      <p:graphicFrame>
        <p:nvGraphicFramePr>
          <p:cNvPr id="113" name="Table 6">
            <a:extLst>
              <a:ext uri="{FF2B5EF4-FFF2-40B4-BE49-F238E27FC236}">
                <a16:creationId xmlns:a16="http://schemas.microsoft.com/office/drawing/2014/main" id="{475660E3-F545-9823-8CD6-86259D10CCB2}"/>
              </a:ext>
              <a:ext uri="{C183D7F6-B498-43B3-948B-1728B52AA6E4}">
                <adec:decorative xmlns:adec="http://schemas.microsoft.com/office/drawing/2017/decorative" val="1"/>
              </a:ext>
            </a:extLst>
          </p:cNvPr>
          <p:cNvGraphicFramePr>
            <a:graphicFrameLocks noGrp="1"/>
          </p:cNvGraphicFramePr>
          <p:nvPr/>
        </p:nvGraphicFramePr>
        <p:xfrm>
          <a:off x="555125" y="4082269"/>
          <a:ext cx="1699917" cy="2199012"/>
        </p:xfrm>
        <a:graphic>
          <a:graphicData uri="http://schemas.openxmlformats.org/drawingml/2006/table">
            <a:tbl>
              <a:tblPr firstRow="1" bandRow="1">
                <a:effectLst/>
                <a:tableStyleId>{5C22544A-7EE6-4342-B048-85BDC9FD1C3A}</a:tableStyleId>
              </a:tblPr>
              <a:tblGrid>
                <a:gridCol w="1699917">
                  <a:extLst>
                    <a:ext uri="{9D8B030D-6E8A-4147-A177-3AD203B41FA5}">
                      <a16:colId xmlns:a16="http://schemas.microsoft.com/office/drawing/2014/main" val="1826024219"/>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lang="en-US" sz="1400" dirty="0">
                          <a:solidFill>
                            <a:schemeClr val="tx1"/>
                          </a:solidFill>
                          <a:latin typeface="+mj-lt"/>
                        </a:rPr>
                      </a:br>
                      <a:br>
                        <a:rPr lang="en-US" sz="1400" dirty="0">
                          <a:solidFill>
                            <a:schemeClr val="tx1"/>
                          </a:solidFill>
                          <a:latin typeface="+mj-l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Frontline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in Retail</a:t>
                      </a:r>
                    </a:p>
                  </a:txBody>
                  <a:tcPr marL="186521" marR="93260" marT="46630" marB="46630" anchor="b">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0516219"/>
                  </a:ext>
                </a:extLst>
              </a:tr>
              <a:tr h="285757">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Retail scenarios</a:t>
                      </a:r>
                    </a:p>
                  </a:txBody>
                  <a:tcPr marL="186521" marR="93260" marT="46630" marB="46630">
                    <a:lnL w="1905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2980339"/>
                  </a:ext>
                </a:extLst>
              </a:tr>
              <a:tr h="419672">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Customer Immersion Experience in Retail</a:t>
                      </a:r>
                    </a:p>
                  </a:txBody>
                  <a:tcPr marL="186521" marR="93260" marT="46630" marB="46630">
                    <a:lnL w="19050" cap="flat" cmpd="sng" algn="ctr">
                      <a:noFill/>
                      <a:prstDash val="solid"/>
                      <a:round/>
                      <a:headEnd type="none" w="med" len="med"/>
                      <a:tailEnd type="none" w="med" len="med"/>
                    </a:lnL>
                    <a:lnR w="12700" cmpd="sng">
                      <a:noFill/>
                    </a:lnR>
                    <a:lnT w="9525"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1012584"/>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314450" algn="l"/>
                          <a:tab pos="1600200" algn="l"/>
                        </a:tabLst>
                        <a:defRPr/>
                      </a:pPr>
                      <a:endParaRPr kumimoji="0" lang="en-GB" sz="1100" b="0" i="1" u="none" strike="noStrike" kern="1200" cap="none" spc="0" normalizeH="0" baseline="0" noProof="0" dirty="0">
                        <a:ln w="3175">
                          <a:noFill/>
                        </a:ln>
                        <a:solidFill>
                          <a:schemeClr val="tx1"/>
                        </a:solidFill>
                        <a:effectLst/>
                        <a:highlight>
                          <a:srgbClr val="FFFF00"/>
                        </a:highligh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5617403"/>
                  </a:ext>
                </a:extLst>
              </a:tr>
              <a:tr h="285757">
                <a:tc>
                  <a:txBody>
                    <a:bodyPr/>
                    <a:lstStyle/>
                    <a:p>
                      <a:pPr marL="231775" marR="0" lvl="0" indent="-231775"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endParaRPr kumimoji="0" lang="en-GB" sz="1100" b="0" i="1" u="none" strike="noStrike" kern="1200" cap="none" spc="0" normalizeH="0" baseline="0" noProof="0" dirty="0">
                        <a:ln w="3175">
                          <a:noFill/>
                        </a:ln>
                        <a:solidFill>
                          <a:schemeClr val="tx1"/>
                        </a:solidFill>
                        <a:effectLst/>
                        <a:highlight>
                          <a:srgbClr val="FFFF00"/>
                        </a:highlight>
                        <a:uLnTx/>
                        <a:uFillTx/>
                        <a:latin typeface="+mn-lt"/>
                        <a:ea typeface="+mn-ea"/>
                        <a:cs typeface="Segoe UI Semilight"/>
                      </a:endParaRPr>
                    </a:p>
                  </a:txBody>
                  <a:tcPr marL="186521" marR="93260" marT="46630" marB="46630">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5251054"/>
                  </a:ext>
                </a:extLst>
              </a:tr>
            </a:tbl>
          </a:graphicData>
        </a:graphic>
      </p:graphicFrame>
      <p:graphicFrame>
        <p:nvGraphicFramePr>
          <p:cNvPr id="114" name="Table 113">
            <a:extLst>
              <a:ext uri="{FF2B5EF4-FFF2-40B4-BE49-F238E27FC236}">
                <a16:creationId xmlns:a16="http://schemas.microsoft.com/office/drawing/2014/main" id="{384A683F-52C2-76B7-8E67-0159DB90036F}"/>
              </a:ext>
              <a:ext uri="{C183D7F6-B498-43B3-948B-1728B52AA6E4}">
                <adec:decorative xmlns:adec="http://schemas.microsoft.com/office/drawing/2017/decorative" val="1"/>
              </a:ext>
            </a:extLst>
          </p:cNvPr>
          <p:cNvGraphicFramePr>
            <a:graphicFrameLocks noGrp="1"/>
          </p:cNvGraphicFramePr>
          <p:nvPr/>
        </p:nvGraphicFramePr>
        <p:xfrm>
          <a:off x="2443977" y="4082269"/>
          <a:ext cx="1699917" cy="2444040"/>
        </p:xfrm>
        <a:graphic>
          <a:graphicData uri="http://schemas.openxmlformats.org/drawingml/2006/table">
            <a:tbl>
              <a:tblPr firstRow="1" bandRow="1">
                <a:effectLst/>
                <a:tableStyleId>{5C22544A-7EE6-4342-B048-85BDC9FD1C3A}</a:tableStyleId>
              </a:tblPr>
              <a:tblGrid>
                <a:gridCol w="1699917">
                  <a:extLst>
                    <a:ext uri="{9D8B030D-6E8A-4147-A177-3AD203B41FA5}">
                      <a16:colId xmlns:a16="http://schemas.microsoft.com/office/drawing/2014/main" val="2765500631"/>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Frontline in Manufacturing</a:t>
                      </a:r>
                      <a:endParaRPr kumimoji="0" lang="en-US" sz="2000" b="0" i="0" u="none" strike="noStrike" kern="1200" cap="none" spc="0" normalizeH="0" baseline="0" noProof="0" dirty="0">
                        <a:ln w="3175">
                          <a:noFill/>
                        </a:ln>
                        <a:solidFill>
                          <a:srgbClr val="000000"/>
                        </a:solidFill>
                        <a:effectLst/>
                        <a:uLnTx/>
                        <a:uFillTx/>
                        <a:latin typeface="Segoe UI Semibold"/>
                        <a:ea typeface="+mn-ea"/>
                        <a:cs typeface="Segoe UI Semilight" panose="020B0402040204020203" pitchFamily="34" charset="0"/>
                      </a:endParaRPr>
                    </a:p>
                  </a:txBody>
                  <a:tcPr marL="93260" marR="93260" marT="46630" marB="46630" anchor="b">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8855220"/>
                  </a:ext>
                </a:extLst>
              </a:tr>
              <a:tr h="285757">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Manufacturing scenarios</a:t>
                      </a:r>
                    </a:p>
                  </a:txBody>
                  <a:tcPr marL="93260" marR="93260" marT="46630" marB="46630">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847675"/>
                  </a:ext>
                </a:extLst>
              </a:tr>
              <a:tr h="582877">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Customer Immersion Experience in Manufacturing</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590856"/>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Arial" panose="020B0604020202020204" pitchFamily="34" charset="0"/>
                        <a:buNone/>
                        <a:tabLst>
                          <a:tab pos="1428750" algn="l"/>
                          <a:tab pos="1771650" algn="l"/>
                        </a:tabLst>
                        <a:defRPr/>
                      </a:pPr>
                      <a:endParaRPr lang="en-US" sz="1100" dirty="0">
                        <a:solidFill>
                          <a:schemeClr val="tx1"/>
                        </a:solidFill>
                      </a:endParaRPr>
                    </a:p>
                  </a:txBody>
                  <a:tcPr marL="93260" marR="93260" marT="46630" marB="46630">
                    <a:lnL w="12700" cmpd="sng">
                      <a:noFill/>
                    </a:lnL>
                    <a:lnR w="12700" cmpd="sng">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6518140"/>
                  </a:ext>
                </a:extLst>
              </a:tr>
              <a:tr h="285757">
                <a:tc>
                  <a:txBody>
                    <a:bodyPr/>
                    <a:lstStyle/>
                    <a:p>
                      <a:pPr marL="231775" marR="0" lvl="0" indent="-231775"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428750" algn="l"/>
                          <a:tab pos="1771650" algn="l"/>
                        </a:tabLst>
                        <a:defRPr/>
                      </a:pPr>
                      <a:endParaRPr lang="en-US" sz="1100" dirty="0">
                        <a:solidFill>
                          <a:schemeClr val="tx1"/>
                        </a:solidFill>
                      </a:endParaRPr>
                    </a:p>
                  </a:txBody>
                  <a:tcPr marL="93260" marR="93260" marT="46630" marB="46630">
                    <a:lnL w="12700" cmpd="sng">
                      <a:noFill/>
                    </a:lnL>
                    <a:lnR w="12700" cmpd="sng">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1894390"/>
                  </a:ext>
                </a:extLst>
              </a:tr>
            </a:tbl>
          </a:graphicData>
        </a:graphic>
      </p:graphicFrame>
      <p:graphicFrame>
        <p:nvGraphicFramePr>
          <p:cNvPr id="115" name="Table 114">
            <a:extLst>
              <a:ext uri="{FF2B5EF4-FFF2-40B4-BE49-F238E27FC236}">
                <a16:creationId xmlns:a16="http://schemas.microsoft.com/office/drawing/2014/main" id="{E6C75E48-166D-B64A-5776-8FF2D3F86B8A}"/>
              </a:ext>
              <a:ext uri="{C183D7F6-B498-43B3-948B-1728B52AA6E4}">
                <adec:decorative xmlns:adec="http://schemas.microsoft.com/office/drawing/2017/decorative" val="1"/>
              </a:ext>
            </a:extLst>
          </p:cNvPr>
          <p:cNvGraphicFramePr>
            <a:graphicFrameLocks noGrp="1"/>
          </p:cNvGraphicFramePr>
          <p:nvPr/>
        </p:nvGraphicFramePr>
        <p:xfrm>
          <a:off x="4332829" y="4082272"/>
          <a:ext cx="1699917" cy="2308471"/>
        </p:xfrm>
        <a:graphic>
          <a:graphicData uri="http://schemas.openxmlformats.org/drawingml/2006/table">
            <a:tbl>
              <a:tblPr firstRow="1" bandRow="1">
                <a:effectLst/>
                <a:tableStyleId>{5C22544A-7EE6-4342-B048-85BDC9FD1C3A}</a:tableStyleId>
              </a:tblPr>
              <a:tblGrid>
                <a:gridCol w="1699917">
                  <a:extLst>
                    <a:ext uri="{9D8B030D-6E8A-4147-A177-3AD203B41FA5}">
                      <a16:colId xmlns:a16="http://schemas.microsoft.com/office/drawing/2014/main" val="3281705356"/>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Frontline in </a:t>
                      </a:r>
                      <a:b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Health</a:t>
                      </a:r>
                      <a:endParaRPr kumimoji="0" lang="en-US" sz="2000" b="0" i="0" u="none" strike="noStrike" kern="1200" cap="none" spc="0" normalizeH="0" baseline="0" noProof="0" dirty="0">
                        <a:ln w="3175">
                          <a:noFill/>
                        </a:ln>
                        <a:solidFill>
                          <a:srgbClr val="000000"/>
                        </a:solidFill>
                        <a:effectLst/>
                        <a:uLnTx/>
                        <a:uFillTx/>
                        <a:latin typeface="Segoe UI Semibold"/>
                        <a:ea typeface="+mn-ea"/>
                        <a:cs typeface="Segoe UI Semilight" panose="020B0402040204020203" pitchFamily="34" charset="0"/>
                      </a:endParaRPr>
                    </a:p>
                  </a:txBody>
                  <a:tcPr marL="93260" marR="93260" marT="46630" marB="46630" anchor="b">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572889"/>
                  </a:ext>
                </a:extLst>
              </a:tr>
              <a:tr h="310148">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Healthcare scenarios</a:t>
                      </a:r>
                    </a:p>
                  </a:txBody>
                  <a:tcPr marL="93260" marR="93260" marT="46630" marB="46630">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2727195"/>
                  </a:ext>
                </a:extLst>
              </a:tr>
              <a:tr h="419672">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Customer Immersion Experience in Healthcare</a:t>
                      </a:r>
                    </a:p>
                  </a:txBody>
                  <a:tcPr marL="93260" marR="93260" marT="46630" marB="46630">
                    <a:lnL w="12700" cmpd="sng">
                      <a:noFill/>
                    </a:lnL>
                    <a:lnR w="12700" cmpd="sng">
                      <a:noFill/>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535707"/>
                  </a:ext>
                </a:extLst>
              </a:tr>
              <a:tr h="240145">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771650" algn="l"/>
                          <a:tab pos="20574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36840"/>
                  </a:ext>
                </a:extLst>
              </a:tr>
              <a:tr h="285757">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771650" algn="l"/>
                          <a:tab pos="2057400" algn="l"/>
                        </a:tabLst>
                        <a:defRPr/>
                      </a:pPr>
                      <a:endParaRPr lang="en-US" sz="1100" b="1" dirty="0">
                        <a:ln w="3175">
                          <a:noFill/>
                        </a:ln>
                        <a:solidFill>
                          <a:schemeClr val="tx1"/>
                        </a:solidFill>
                        <a:latin typeface="+mn-lt"/>
                        <a:cs typeface="Segoe UI Semilight"/>
                      </a:endParaRPr>
                    </a:p>
                  </a:txBody>
                  <a:tcPr marL="93260" marR="93260" marT="46630" marB="46630">
                    <a:lnL w="12700" cmpd="sng">
                      <a:noFill/>
                    </a:lnL>
                    <a:lnR w="12700" cmpd="sng">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5772364"/>
                  </a:ext>
                </a:extLst>
              </a:tr>
            </a:tbl>
          </a:graphicData>
        </a:graphic>
      </p:graphicFrame>
      <p:graphicFrame>
        <p:nvGraphicFramePr>
          <p:cNvPr id="116" name="Table 115">
            <a:extLst>
              <a:ext uri="{FF2B5EF4-FFF2-40B4-BE49-F238E27FC236}">
                <a16:creationId xmlns:a16="http://schemas.microsoft.com/office/drawing/2014/main" id="{C874E95F-E3CE-5BB0-4BB1-76CEF5D6CDFC}"/>
              </a:ext>
              <a:ext uri="{C183D7F6-B498-43B3-948B-1728B52AA6E4}">
                <adec:decorative xmlns:adec="http://schemas.microsoft.com/office/drawing/2017/decorative" val="1"/>
              </a:ext>
            </a:extLst>
          </p:cNvPr>
          <p:cNvGraphicFramePr>
            <a:graphicFrameLocks noGrp="1"/>
          </p:cNvGraphicFramePr>
          <p:nvPr/>
        </p:nvGraphicFramePr>
        <p:xfrm>
          <a:off x="6221681" y="4082269"/>
          <a:ext cx="1664825" cy="2571368"/>
        </p:xfrm>
        <a:graphic>
          <a:graphicData uri="http://schemas.openxmlformats.org/drawingml/2006/table">
            <a:tbl>
              <a:tblPr firstRow="1" bandRow="1">
                <a:effectLst/>
                <a:tableStyleId>{5C22544A-7EE6-4342-B048-85BDC9FD1C3A}</a:tableStyleId>
              </a:tblPr>
              <a:tblGrid>
                <a:gridCol w="1664825">
                  <a:extLst>
                    <a:ext uri="{9D8B030D-6E8A-4147-A177-3AD203B41FA5}">
                      <a16:colId xmlns:a16="http://schemas.microsoft.com/office/drawing/2014/main" val="2744512351"/>
                    </a:ext>
                  </a:extLst>
                </a:gridCol>
              </a:tblGrid>
              <a:tr h="96369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br>
                        <a:rPr kumimoji="0" lang="en-US" sz="1400" b="0" i="0" u="none" strike="noStrike" kern="1200" cap="none" spc="0" normalizeH="0" baseline="0" noProof="0" dirty="0">
                          <a:ln w="3175">
                            <a:noFill/>
                          </a:ln>
                          <a:solidFill>
                            <a:schemeClr val="tx1"/>
                          </a:solidFill>
                          <a:effectLst/>
                          <a:uLnTx/>
                          <a:uFillTx/>
                          <a:latin typeface="+mj-lt"/>
                          <a:ea typeface="+mn-ea"/>
                          <a:cs typeface="Segoe UI Semilight"/>
                        </a:rPr>
                      </a:b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a:rPr>
                        <a:t>Frontline in Government</a:t>
                      </a:r>
                    </a:p>
                  </a:txBody>
                  <a:tcPr marL="93260" marR="93260" marT="46630" marB="46630" anchor="b">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7564996"/>
                  </a:ext>
                </a:extLst>
              </a:tr>
              <a:tr h="302297">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Government scenarios</a:t>
                      </a:r>
                    </a:p>
                  </a:txBody>
                  <a:tcPr marL="93260" marR="93260" marT="46630" marB="46630">
                    <a:lnL w="12700" cmpd="sng">
                      <a:noFill/>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8161346"/>
                  </a:ext>
                </a:extLst>
              </a:tr>
              <a:tr h="533915">
                <a:tc>
                  <a:txBody>
                    <a:bodyPr/>
                    <a:lstStyle/>
                    <a:p>
                      <a:pPr marL="171450" marR="0" lvl="0" indent="-171450" algn="l" defTabSz="914367" rtl="0" eaLnBrk="1" fontAlgn="auto" latinLnBrk="0" hangingPunct="1">
                        <a:lnSpc>
                          <a:spcPct val="90000"/>
                        </a:lnSpc>
                        <a:spcBef>
                          <a:spcPct val="0"/>
                        </a:spcBef>
                        <a:spcAft>
                          <a:spcPts val="600"/>
                        </a:spcAft>
                        <a:buClrTx/>
                        <a:buSzPct val="100000"/>
                        <a:buFont typeface="Wingdings" panose="05000000000000000000" pitchFamily="2" charset="2"/>
                        <a:buChar char="q"/>
                        <a:tabLst>
                          <a:tab pos="1314450" algn="l"/>
                          <a:tab pos="1600200" algn="l"/>
                        </a:tabLst>
                        <a:defRPr/>
                      </a:pPr>
                      <a:r>
                        <a:rPr kumimoji="0" lang="en-US" sz="1000" b="0" i="0" u="none" strike="noStrike" kern="1200" cap="none" spc="0" normalizeH="0" baseline="0" noProof="0" dirty="0">
                          <a:ln w="3175">
                            <a:noFill/>
                          </a:ln>
                          <a:solidFill>
                            <a:schemeClr val="tx1"/>
                          </a:solidFill>
                          <a:effectLst/>
                          <a:uLnTx/>
                          <a:uFillTx/>
                          <a:latin typeface="+mn-lt"/>
                          <a:ea typeface="+mn-ea"/>
                          <a:cs typeface="Segoe UI Semilight"/>
                        </a:rPr>
                        <a:t>Customer Immersion Experience in International Public Sector</a:t>
                      </a:r>
                    </a:p>
                  </a:txBody>
                  <a:tcPr marL="93260" marR="93260" marT="46630" marB="46630">
                    <a:lnL w="12700" cmpd="sng">
                      <a:noFill/>
                    </a:lnL>
                    <a:lnR w="19050" cap="flat" cmpd="sng" algn="ctr">
                      <a:no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6419217"/>
                  </a:ext>
                </a:extLst>
              </a:tr>
              <a:tr h="254047">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kumimoji="0" lang="en-US" sz="1100" b="0" i="0" u="none" strike="noStrike" kern="1200" cap="none" spc="0" normalizeH="0" baseline="0" noProof="0" dirty="0">
                        <a:ln w="3175">
                          <a:noFill/>
                        </a:ln>
                        <a:solidFill>
                          <a:schemeClr val="tx1"/>
                        </a:solidFill>
                        <a:effectLst/>
                        <a:uLnTx/>
                        <a:uFillTx/>
                        <a:latin typeface="+mn-lt"/>
                        <a:ea typeface="+mn-ea"/>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399208"/>
                  </a:ext>
                </a:extLst>
              </a:tr>
              <a:tr h="409434">
                <a:tc>
                  <a:txBody>
                    <a:bodyPr/>
                    <a:lstStyle/>
                    <a:p>
                      <a:pPr marL="0" marR="0" lvl="0" indent="0" algn="l" defTabSz="914367" rtl="0" eaLnBrk="1" fontAlgn="auto" latinLnBrk="0" hangingPunct="1">
                        <a:lnSpc>
                          <a:spcPct val="90000"/>
                        </a:lnSpc>
                        <a:spcBef>
                          <a:spcPct val="0"/>
                        </a:spcBef>
                        <a:spcAft>
                          <a:spcPts val="600"/>
                        </a:spcAft>
                        <a:buClrTx/>
                        <a:buSzPct val="100000"/>
                        <a:buFont typeface="Wingdings" panose="05000000000000000000" pitchFamily="2" charset="2"/>
                        <a:buNone/>
                        <a:tabLst>
                          <a:tab pos="1943100" algn="l"/>
                          <a:tab pos="2286000" algn="l"/>
                        </a:tabLst>
                        <a:defRPr/>
                      </a:pPr>
                      <a:endParaRPr lang="en-US" sz="1100" b="1" dirty="0">
                        <a:ln w="3175">
                          <a:noFill/>
                        </a:ln>
                        <a:solidFill>
                          <a:schemeClr val="tx1"/>
                        </a:solidFill>
                        <a:latin typeface="+mn-lt"/>
                        <a:cs typeface="Segoe UI Semilight"/>
                      </a:endParaRPr>
                    </a:p>
                  </a:txBody>
                  <a:tcPr marL="93260" marR="93260" marT="46630" marB="46630">
                    <a:lnL w="12700" cmpd="sng">
                      <a:noFill/>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8137123"/>
                  </a:ext>
                </a:extLst>
              </a:tr>
            </a:tbl>
          </a:graphicData>
        </a:graphic>
      </p:graphicFrame>
      <p:sp>
        <p:nvSpPr>
          <p:cNvPr id="117" name="Freeform 62">
            <a:extLst>
              <a:ext uri="{FF2B5EF4-FFF2-40B4-BE49-F238E27FC236}">
                <a16:creationId xmlns:a16="http://schemas.microsoft.com/office/drawing/2014/main" id="{852FA9D2-E4CE-1166-DF9B-7E07955D2703}"/>
              </a:ext>
              <a:ext uri="{C183D7F6-B498-43B3-948B-1728B52AA6E4}">
                <adec:decorative xmlns:adec="http://schemas.microsoft.com/office/drawing/2017/decorative" val="1"/>
              </a:ext>
            </a:extLst>
          </p:cNvPr>
          <p:cNvSpPr>
            <a:spLocks/>
          </p:cNvSpPr>
          <p:nvPr/>
        </p:nvSpPr>
        <p:spPr bwMode="auto">
          <a:xfrm>
            <a:off x="6004864" y="3445728"/>
            <a:ext cx="362482" cy="246562"/>
          </a:xfrm>
          <a:custGeom>
            <a:avLst/>
            <a:gdLst>
              <a:gd name="T0" fmla="*/ 336 w 336"/>
              <a:gd name="T1" fmla="*/ 40 h 208"/>
              <a:gd name="T2" fmla="*/ 336 w 336"/>
              <a:gd name="T3" fmla="*/ 40 h 208"/>
              <a:gd name="T4" fmla="*/ 296 w 336"/>
              <a:gd name="T5" fmla="*/ 0 h 208"/>
              <a:gd name="T6" fmla="*/ 168 w 336"/>
              <a:gd name="T7" fmla="*/ 128 h 208"/>
              <a:gd name="T8" fmla="*/ 40 w 336"/>
              <a:gd name="T9" fmla="*/ 0 h 208"/>
              <a:gd name="T10" fmla="*/ 0 w 336"/>
              <a:gd name="T11" fmla="*/ 40 h 208"/>
              <a:gd name="T12" fmla="*/ 168 w 336"/>
              <a:gd name="T13" fmla="*/ 208 h 208"/>
              <a:gd name="T14" fmla="*/ 336 w 336"/>
              <a:gd name="T15" fmla="*/ 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08">
                <a:moveTo>
                  <a:pt x="336" y="40"/>
                </a:moveTo>
                <a:lnTo>
                  <a:pt x="336" y="40"/>
                </a:lnTo>
                <a:lnTo>
                  <a:pt x="296" y="0"/>
                </a:lnTo>
                <a:lnTo>
                  <a:pt x="168" y="128"/>
                </a:lnTo>
                <a:lnTo>
                  <a:pt x="40" y="0"/>
                </a:lnTo>
                <a:lnTo>
                  <a:pt x="0" y="40"/>
                </a:lnTo>
                <a:lnTo>
                  <a:pt x="168" y="208"/>
                </a:lnTo>
                <a:lnTo>
                  <a:pt x="336" y="40"/>
                </a:ln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14314"/>
            <a:endParaRPr lang="en-US" sz="1873" dirty="0">
              <a:solidFill>
                <a:srgbClr val="000000"/>
              </a:solidFill>
              <a:latin typeface="Segoe UI"/>
            </a:endParaRPr>
          </a:p>
        </p:txBody>
      </p:sp>
      <p:grpSp>
        <p:nvGrpSpPr>
          <p:cNvPr id="118" name="Group 117">
            <a:extLst>
              <a:ext uri="{FF2B5EF4-FFF2-40B4-BE49-F238E27FC236}">
                <a16:creationId xmlns:a16="http://schemas.microsoft.com/office/drawing/2014/main" id="{AD5E961B-FB83-5506-0C92-7A8BB5C60E14}"/>
              </a:ext>
              <a:ext uri="{C183D7F6-B498-43B3-948B-1728B52AA6E4}">
                <adec:decorative xmlns:adec="http://schemas.microsoft.com/office/drawing/2017/decorative" val="1"/>
              </a:ext>
            </a:extLst>
          </p:cNvPr>
          <p:cNvGrpSpPr>
            <a:grpSpLocks/>
          </p:cNvGrpSpPr>
          <p:nvPr/>
        </p:nvGrpSpPr>
        <p:grpSpPr>
          <a:xfrm>
            <a:off x="4361487" y="1080478"/>
            <a:ext cx="3645635" cy="510982"/>
            <a:chOff x="4256291" y="2225041"/>
            <a:chExt cx="3574476" cy="501008"/>
          </a:xfrm>
        </p:grpSpPr>
        <p:sp>
          <p:nvSpPr>
            <p:cNvPr id="119" name="Arrow: Pentagon 72">
              <a:extLst>
                <a:ext uri="{FF2B5EF4-FFF2-40B4-BE49-F238E27FC236}">
                  <a16:creationId xmlns:a16="http://schemas.microsoft.com/office/drawing/2014/main" id="{E7B1884C-246F-A2B1-53E7-85EE9A9D19A2}"/>
                </a:ext>
              </a:extLst>
            </p:cNvPr>
            <p:cNvSpPr>
              <a:spLocks/>
            </p:cNvSpPr>
            <p:nvPr/>
          </p:nvSpPr>
          <p:spPr bwMode="auto">
            <a:xfrm>
              <a:off x="4481901" y="2311400"/>
              <a:ext cx="3348866" cy="328290"/>
            </a:xfrm>
            <a:prstGeom prst="homePlate">
              <a:avLst>
                <a:gd name="adj" fmla="val 35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632" dirty="0">
                  <a:solidFill>
                    <a:srgbClr val="FFFFFF"/>
                  </a:solidFill>
                  <a:latin typeface="Segoe UI Semibold"/>
                  <a:cs typeface="Segoe UI" pitchFamily="34" charset="0"/>
                </a:rPr>
                <a:t>Art of the Possible</a:t>
              </a:r>
            </a:p>
          </p:txBody>
        </p:sp>
        <p:sp>
          <p:nvSpPr>
            <p:cNvPr id="120" name="Oval 119">
              <a:extLst>
                <a:ext uri="{FF2B5EF4-FFF2-40B4-BE49-F238E27FC236}">
                  <a16:creationId xmlns:a16="http://schemas.microsoft.com/office/drawing/2014/main" id="{509ACD6E-A319-9FC3-3A51-C16BCADD498B}"/>
                </a:ext>
              </a:extLst>
            </p:cNvPr>
            <p:cNvSpPr>
              <a:spLocks/>
            </p:cNvSpPr>
            <p:nvPr/>
          </p:nvSpPr>
          <p:spPr bwMode="auto">
            <a:xfrm>
              <a:off x="4256291" y="2225041"/>
              <a:ext cx="501008" cy="50100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solidFill>
                  <a:srgbClr val="FFFFFF"/>
                </a:solidFill>
                <a:latin typeface="Segoe UI"/>
                <a:ea typeface="Segoe UI" pitchFamily="34" charset="0"/>
                <a:cs typeface="Segoe UI" pitchFamily="34" charset="0"/>
              </a:endParaRPr>
            </a:p>
          </p:txBody>
        </p:sp>
        <p:grpSp>
          <p:nvGrpSpPr>
            <p:cNvPr id="121" name="Group 4">
              <a:extLst>
                <a:ext uri="{FF2B5EF4-FFF2-40B4-BE49-F238E27FC236}">
                  <a16:creationId xmlns:a16="http://schemas.microsoft.com/office/drawing/2014/main" id="{48E66C84-82EE-796B-C0E8-B1DBEAB90C49}"/>
                </a:ext>
              </a:extLst>
            </p:cNvPr>
            <p:cNvGrpSpPr>
              <a:grpSpLocks noChangeAspect="1"/>
            </p:cNvGrpSpPr>
            <p:nvPr/>
          </p:nvGrpSpPr>
          <p:grpSpPr bwMode="auto">
            <a:xfrm>
              <a:off x="4334210" y="2312841"/>
              <a:ext cx="345170" cy="325409"/>
              <a:chOff x="3081" y="3765"/>
              <a:chExt cx="262" cy="247"/>
            </a:xfrm>
            <a:solidFill>
              <a:schemeClr val="bg1"/>
            </a:solidFill>
          </p:grpSpPr>
          <p:sp>
            <p:nvSpPr>
              <p:cNvPr id="122" name="Freeform 5">
                <a:extLst>
                  <a:ext uri="{FF2B5EF4-FFF2-40B4-BE49-F238E27FC236}">
                    <a16:creationId xmlns:a16="http://schemas.microsoft.com/office/drawing/2014/main" id="{93D481C8-8473-5724-FD66-32A45CDF9C90}"/>
                  </a:ext>
                </a:extLst>
              </p:cNvPr>
              <p:cNvSpPr>
                <a:spLocks/>
              </p:cNvSpPr>
              <p:nvPr/>
            </p:nvSpPr>
            <p:spPr bwMode="auto">
              <a:xfrm>
                <a:off x="3214" y="3822"/>
                <a:ext cx="114" cy="56"/>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3" name="Freeform 6">
                <a:extLst>
                  <a:ext uri="{FF2B5EF4-FFF2-40B4-BE49-F238E27FC236}">
                    <a16:creationId xmlns:a16="http://schemas.microsoft.com/office/drawing/2014/main" id="{0E00E53A-C35C-14CD-25C8-C4EBA86123BA}"/>
                  </a:ext>
                </a:extLst>
              </p:cNvPr>
              <p:cNvSpPr>
                <a:spLocks/>
              </p:cNvSpPr>
              <p:nvPr/>
            </p:nvSpPr>
            <p:spPr bwMode="auto">
              <a:xfrm>
                <a:off x="3214" y="3895"/>
                <a:ext cx="59" cy="117"/>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4" name="Freeform 7">
                <a:extLst>
                  <a:ext uri="{FF2B5EF4-FFF2-40B4-BE49-F238E27FC236}">
                    <a16:creationId xmlns:a16="http://schemas.microsoft.com/office/drawing/2014/main" id="{70E6E5EB-EBB9-99AF-E777-DE570D564DD5}"/>
                  </a:ext>
                </a:extLst>
              </p:cNvPr>
              <p:cNvSpPr>
                <a:spLocks/>
              </p:cNvSpPr>
              <p:nvPr/>
            </p:nvSpPr>
            <p:spPr bwMode="auto">
              <a:xfrm>
                <a:off x="3134" y="3895"/>
                <a:ext cx="60" cy="117"/>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5" name="Freeform 8">
                <a:extLst>
                  <a:ext uri="{FF2B5EF4-FFF2-40B4-BE49-F238E27FC236}">
                    <a16:creationId xmlns:a16="http://schemas.microsoft.com/office/drawing/2014/main" id="{092DAAE6-B5D2-ABCC-3BDB-D7616C6E4AC0}"/>
                  </a:ext>
                </a:extLst>
              </p:cNvPr>
              <p:cNvSpPr>
                <a:spLocks/>
              </p:cNvSpPr>
              <p:nvPr/>
            </p:nvSpPr>
            <p:spPr bwMode="auto">
              <a:xfrm>
                <a:off x="3081" y="3822"/>
                <a:ext cx="114" cy="56"/>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6" name="Freeform 9">
                <a:extLst>
                  <a:ext uri="{FF2B5EF4-FFF2-40B4-BE49-F238E27FC236}">
                    <a16:creationId xmlns:a16="http://schemas.microsoft.com/office/drawing/2014/main" id="{266C3829-69D0-EA4E-7FC8-5738FF801FA0}"/>
                  </a:ext>
                </a:extLst>
              </p:cNvPr>
              <p:cNvSpPr>
                <a:spLocks/>
              </p:cNvSpPr>
              <p:nvPr/>
            </p:nvSpPr>
            <p:spPr bwMode="auto">
              <a:xfrm>
                <a:off x="3215" y="3765"/>
                <a:ext cx="46" cy="45"/>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7" name="Freeform 10">
                <a:extLst>
                  <a:ext uri="{FF2B5EF4-FFF2-40B4-BE49-F238E27FC236}">
                    <a16:creationId xmlns:a16="http://schemas.microsoft.com/office/drawing/2014/main" id="{24C8E5BE-2896-6637-BA06-EF50F20F5FDD}"/>
                  </a:ext>
                </a:extLst>
              </p:cNvPr>
              <p:cNvSpPr>
                <a:spLocks/>
              </p:cNvSpPr>
              <p:nvPr/>
            </p:nvSpPr>
            <p:spPr bwMode="auto">
              <a:xfrm>
                <a:off x="3182" y="3866"/>
                <a:ext cx="46" cy="4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28" name="Freeform 11">
                <a:extLst>
                  <a:ext uri="{FF2B5EF4-FFF2-40B4-BE49-F238E27FC236}">
                    <a16:creationId xmlns:a16="http://schemas.microsoft.com/office/drawing/2014/main" id="{65E175D2-4072-E54A-AA2F-1E769AC5C15F}"/>
                  </a:ext>
                </a:extLst>
              </p:cNvPr>
              <p:cNvSpPr>
                <a:spLocks/>
              </p:cNvSpPr>
              <p:nvPr/>
            </p:nvSpPr>
            <p:spPr bwMode="auto">
              <a:xfrm>
                <a:off x="3297" y="3885"/>
                <a:ext cx="46" cy="46"/>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grpSp>
      </p:grpSp>
      <p:grpSp>
        <p:nvGrpSpPr>
          <p:cNvPr id="129" name="Group 128">
            <a:extLst>
              <a:ext uri="{FF2B5EF4-FFF2-40B4-BE49-F238E27FC236}">
                <a16:creationId xmlns:a16="http://schemas.microsoft.com/office/drawing/2014/main" id="{AB53D3D4-51E6-55F3-CFFB-DD101B015003}"/>
              </a:ext>
              <a:ext uri="{C183D7F6-B498-43B3-948B-1728B52AA6E4}">
                <adec:decorative xmlns:adec="http://schemas.microsoft.com/office/drawing/2017/decorative" val="1"/>
              </a:ext>
            </a:extLst>
          </p:cNvPr>
          <p:cNvGrpSpPr>
            <a:grpSpLocks/>
          </p:cNvGrpSpPr>
          <p:nvPr/>
        </p:nvGrpSpPr>
        <p:grpSpPr>
          <a:xfrm>
            <a:off x="567797" y="1080478"/>
            <a:ext cx="3637917" cy="510982"/>
            <a:chOff x="588531" y="2225041"/>
            <a:chExt cx="3566909" cy="501008"/>
          </a:xfrm>
        </p:grpSpPr>
        <p:sp>
          <p:nvSpPr>
            <p:cNvPr id="130" name="Arrow: Pentagon 89">
              <a:extLst>
                <a:ext uri="{FF2B5EF4-FFF2-40B4-BE49-F238E27FC236}">
                  <a16:creationId xmlns:a16="http://schemas.microsoft.com/office/drawing/2014/main" id="{866F54DB-9916-5FB9-ADE9-63DD0F9836E9}"/>
                </a:ext>
              </a:extLst>
            </p:cNvPr>
            <p:cNvSpPr>
              <a:spLocks/>
            </p:cNvSpPr>
            <p:nvPr/>
          </p:nvSpPr>
          <p:spPr bwMode="auto">
            <a:xfrm>
              <a:off x="814141" y="2311400"/>
              <a:ext cx="3341299" cy="328290"/>
            </a:xfrm>
            <a:prstGeom prst="homePlate">
              <a:avLst>
                <a:gd name="adj" fmla="val 35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632" dirty="0">
                  <a:solidFill>
                    <a:srgbClr val="FFFFFF"/>
                  </a:solidFill>
                  <a:latin typeface="Segoe UI Semibold"/>
                  <a:cs typeface="Segoe UI" pitchFamily="34" charset="0"/>
                </a:rPr>
                <a:t>Assess</a:t>
              </a:r>
            </a:p>
          </p:txBody>
        </p:sp>
        <p:sp>
          <p:nvSpPr>
            <p:cNvPr id="131" name="Oval 130">
              <a:extLst>
                <a:ext uri="{FF2B5EF4-FFF2-40B4-BE49-F238E27FC236}">
                  <a16:creationId xmlns:a16="http://schemas.microsoft.com/office/drawing/2014/main" id="{0B139223-7BBA-6EF1-2D74-D212F3D673E6}"/>
                </a:ext>
              </a:extLst>
            </p:cNvPr>
            <p:cNvSpPr>
              <a:spLocks/>
            </p:cNvSpPr>
            <p:nvPr/>
          </p:nvSpPr>
          <p:spPr bwMode="auto">
            <a:xfrm>
              <a:off x="588531" y="2225041"/>
              <a:ext cx="501008" cy="50100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solidFill>
                  <a:srgbClr val="FFFFFF"/>
                </a:solidFill>
                <a:latin typeface="Segoe UI"/>
                <a:ea typeface="Segoe UI" pitchFamily="34" charset="0"/>
                <a:cs typeface="Segoe UI" pitchFamily="34" charset="0"/>
              </a:endParaRPr>
            </a:p>
          </p:txBody>
        </p:sp>
        <p:grpSp>
          <p:nvGrpSpPr>
            <p:cNvPr id="132" name="Group 131">
              <a:extLst>
                <a:ext uri="{FF2B5EF4-FFF2-40B4-BE49-F238E27FC236}">
                  <a16:creationId xmlns:a16="http://schemas.microsoft.com/office/drawing/2014/main" id="{EB2A865E-FF16-F732-77D1-0352678E48DE}"/>
                </a:ext>
              </a:extLst>
            </p:cNvPr>
            <p:cNvGrpSpPr>
              <a:grpSpLocks/>
            </p:cNvGrpSpPr>
            <p:nvPr/>
          </p:nvGrpSpPr>
          <p:grpSpPr>
            <a:xfrm>
              <a:off x="709538" y="2346640"/>
              <a:ext cx="257811" cy="219967"/>
              <a:chOff x="457176" y="2346640"/>
              <a:chExt cx="257811" cy="219967"/>
            </a:xfrm>
          </p:grpSpPr>
          <p:sp>
            <p:nvSpPr>
              <p:cNvPr id="133" name="Freeform 25">
                <a:extLst>
                  <a:ext uri="{FF2B5EF4-FFF2-40B4-BE49-F238E27FC236}">
                    <a16:creationId xmlns:a16="http://schemas.microsoft.com/office/drawing/2014/main" id="{79B1C744-46C3-0E11-051A-99CE25EDFF25}"/>
                  </a:ext>
                </a:extLst>
              </p:cNvPr>
              <p:cNvSpPr>
                <a:spLocks/>
              </p:cNvSpPr>
              <p:nvPr/>
            </p:nvSpPr>
            <p:spPr bwMode="auto">
              <a:xfrm>
                <a:off x="551786" y="2376205"/>
                <a:ext cx="134819" cy="134818"/>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34" name="Freeform 26">
                <a:extLst>
                  <a:ext uri="{FF2B5EF4-FFF2-40B4-BE49-F238E27FC236}">
                    <a16:creationId xmlns:a16="http://schemas.microsoft.com/office/drawing/2014/main" id="{0E07E5FA-6E5A-85D0-88C4-4B5E350B2DB0}"/>
                  </a:ext>
                </a:extLst>
              </p:cNvPr>
              <p:cNvSpPr>
                <a:spLocks/>
              </p:cNvSpPr>
              <p:nvPr/>
            </p:nvSpPr>
            <p:spPr bwMode="auto">
              <a:xfrm>
                <a:off x="457176" y="2346640"/>
                <a:ext cx="182123" cy="219967"/>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35" name="Freeform 27">
                <a:extLst>
                  <a:ext uri="{FF2B5EF4-FFF2-40B4-BE49-F238E27FC236}">
                    <a16:creationId xmlns:a16="http://schemas.microsoft.com/office/drawing/2014/main" id="{6705DD5F-A21F-637F-AB0D-010063C55D87}"/>
                  </a:ext>
                </a:extLst>
              </p:cNvPr>
              <p:cNvSpPr>
                <a:spLocks/>
              </p:cNvSpPr>
              <p:nvPr/>
            </p:nvSpPr>
            <p:spPr bwMode="auto">
              <a:xfrm>
                <a:off x="661769" y="2422327"/>
                <a:ext cx="53218" cy="144279"/>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60" name="Freeform 28">
                <a:extLst>
                  <a:ext uri="{FF2B5EF4-FFF2-40B4-BE49-F238E27FC236}">
                    <a16:creationId xmlns:a16="http://schemas.microsoft.com/office/drawing/2014/main" id="{FE57BCCA-DCED-4C27-6824-ED1237FBE63D}"/>
                  </a:ext>
                </a:extLst>
              </p:cNvPr>
              <p:cNvSpPr>
                <a:spLocks/>
              </p:cNvSpPr>
              <p:nvPr/>
            </p:nvSpPr>
            <p:spPr bwMode="auto">
              <a:xfrm>
                <a:off x="550603" y="2440066"/>
                <a:ext cx="70957" cy="70957"/>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grpSp>
      </p:grpSp>
      <p:grpSp>
        <p:nvGrpSpPr>
          <p:cNvPr id="161" name="Group 160">
            <a:extLst>
              <a:ext uri="{FF2B5EF4-FFF2-40B4-BE49-F238E27FC236}">
                <a16:creationId xmlns:a16="http://schemas.microsoft.com/office/drawing/2014/main" id="{6340761C-74B5-C100-3098-161ECB3FD1B7}"/>
              </a:ext>
              <a:ext uri="{C183D7F6-B498-43B3-948B-1728B52AA6E4}">
                <adec:decorative xmlns:adec="http://schemas.microsoft.com/office/drawing/2017/decorative" val="1"/>
              </a:ext>
            </a:extLst>
          </p:cNvPr>
          <p:cNvGrpSpPr>
            <a:grpSpLocks/>
          </p:cNvGrpSpPr>
          <p:nvPr/>
        </p:nvGrpSpPr>
        <p:grpSpPr>
          <a:xfrm>
            <a:off x="8166787" y="1080478"/>
            <a:ext cx="3637917" cy="510982"/>
            <a:chOff x="7903914" y="2225041"/>
            <a:chExt cx="3566909" cy="501008"/>
          </a:xfrm>
        </p:grpSpPr>
        <p:sp>
          <p:nvSpPr>
            <p:cNvPr id="162" name="Arrow: Pentagon 97">
              <a:extLst>
                <a:ext uri="{FF2B5EF4-FFF2-40B4-BE49-F238E27FC236}">
                  <a16:creationId xmlns:a16="http://schemas.microsoft.com/office/drawing/2014/main" id="{AD5EB7D3-0D3A-3A4D-BFDC-9DDB145FDD5F}"/>
                </a:ext>
              </a:extLst>
            </p:cNvPr>
            <p:cNvSpPr>
              <a:spLocks/>
            </p:cNvSpPr>
            <p:nvPr/>
          </p:nvSpPr>
          <p:spPr bwMode="auto">
            <a:xfrm>
              <a:off x="8129524" y="2311400"/>
              <a:ext cx="3341299" cy="328290"/>
            </a:xfrm>
            <a:prstGeom prst="homePlate">
              <a:avLst>
                <a:gd name="adj" fmla="val 35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632" dirty="0">
                  <a:solidFill>
                    <a:srgbClr val="FFFFFF"/>
                  </a:solidFill>
                  <a:latin typeface="Segoe UI Semibold"/>
                  <a:cs typeface="Segoe UI" pitchFamily="34" charset="0"/>
                </a:rPr>
                <a:t>Build the Plan</a:t>
              </a:r>
            </a:p>
          </p:txBody>
        </p:sp>
        <p:sp>
          <p:nvSpPr>
            <p:cNvPr id="163" name="Oval 162">
              <a:extLst>
                <a:ext uri="{FF2B5EF4-FFF2-40B4-BE49-F238E27FC236}">
                  <a16:creationId xmlns:a16="http://schemas.microsoft.com/office/drawing/2014/main" id="{2053F400-1268-EFDD-D57D-05F6B4E82794}"/>
                </a:ext>
              </a:extLst>
            </p:cNvPr>
            <p:cNvSpPr>
              <a:spLocks/>
            </p:cNvSpPr>
            <p:nvPr/>
          </p:nvSpPr>
          <p:spPr bwMode="auto">
            <a:xfrm>
              <a:off x="7903914" y="2225041"/>
              <a:ext cx="501008" cy="50100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solidFill>
                  <a:srgbClr val="FFFFFF"/>
                </a:solidFill>
                <a:latin typeface="Segoe UI"/>
                <a:ea typeface="Segoe UI" pitchFamily="34" charset="0"/>
                <a:cs typeface="Segoe UI" pitchFamily="34" charset="0"/>
              </a:endParaRPr>
            </a:p>
          </p:txBody>
        </p:sp>
        <p:grpSp>
          <p:nvGrpSpPr>
            <p:cNvPr id="164" name="Group 14">
              <a:extLst>
                <a:ext uri="{FF2B5EF4-FFF2-40B4-BE49-F238E27FC236}">
                  <a16:creationId xmlns:a16="http://schemas.microsoft.com/office/drawing/2014/main" id="{BF3CC215-40DA-E860-EE13-DCD0CFEA272C}"/>
                </a:ext>
              </a:extLst>
            </p:cNvPr>
            <p:cNvGrpSpPr>
              <a:grpSpLocks noChangeAspect="1"/>
            </p:cNvGrpSpPr>
            <p:nvPr/>
          </p:nvGrpSpPr>
          <p:grpSpPr bwMode="auto">
            <a:xfrm>
              <a:off x="8025923" y="2357391"/>
              <a:ext cx="256990" cy="227086"/>
              <a:chOff x="4410" y="3609"/>
              <a:chExt cx="275" cy="243"/>
            </a:xfrm>
            <a:solidFill>
              <a:schemeClr val="bg1"/>
            </a:solidFill>
          </p:grpSpPr>
          <p:sp>
            <p:nvSpPr>
              <p:cNvPr id="165" name="Freeform 15">
                <a:extLst>
                  <a:ext uri="{FF2B5EF4-FFF2-40B4-BE49-F238E27FC236}">
                    <a16:creationId xmlns:a16="http://schemas.microsoft.com/office/drawing/2014/main" id="{2822E2B1-9766-CE27-86FE-BFDA20C2AD51}"/>
                  </a:ext>
                </a:extLst>
              </p:cNvPr>
              <p:cNvSpPr>
                <a:spLocks/>
              </p:cNvSpPr>
              <p:nvPr/>
            </p:nvSpPr>
            <p:spPr bwMode="auto">
              <a:xfrm>
                <a:off x="4410" y="3624"/>
                <a:ext cx="168" cy="5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66" name="Freeform 16">
                <a:extLst>
                  <a:ext uri="{FF2B5EF4-FFF2-40B4-BE49-F238E27FC236}">
                    <a16:creationId xmlns:a16="http://schemas.microsoft.com/office/drawing/2014/main" id="{DB2D5D6C-C746-58C0-8CC5-8072CE6873A5}"/>
                  </a:ext>
                </a:extLst>
              </p:cNvPr>
              <p:cNvSpPr>
                <a:spLocks/>
              </p:cNvSpPr>
              <p:nvPr/>
            </p:nvSpPr>
            <p:spPr bwMode="auto">
              <a:xfrm>
                <a:off x="4410" y="3713"/>
                <a:ext cx="168" cy="5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67" name="Freeform 17">
                <a:extLst>
                  <a:ext uri="{FF2B5EF4-FFF2-40B4-BE49-F238E27FC236}">
                    <a16:creationId xmlns:a16="http://schemas.microsoft.com/office/drawing/2014/main" id="{C1B1E177-D185-B67C-5AC8-D311244E0016}"/>
                  </a:ext>
                </a:extLst>
              </p:cNvPr>
              <p:cNvSpPr>
                <a:spLocks/>
              </p:cNvSpPr>
              <p:nvPr/>
            </p:nvSpPr>
            <p:spPr bwMode="auto">
              <a:xfrm>
                <a:off x="4410" y="3802"/>
                <a:ext cx="168" cy="50"/>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68" name="Freeform 18">
                <a:extLst>
                  <a:ext uri="{FF2B5EF4-FFF2-40B4-BE49-F238E27FC236}">
                    <a16:creationId xmlns:a16="http://schemas.microsoft.com/office/drawing/2014/main" id="{05AC6F77-88AD-4118-867E-F6450A3E323C}"/>
                  </a:ext>
                </a:extLst>
              </p:cNvPr>
              <p:cNvSpPr>
                <a:spLocks/>
              </p:cNvSpPr>
              <p:nvPr/>
            </p:nvSpPr>
            <p:spPr bwMode="auto">
              <a:xfrm>
                <a:off x="4603" y="3697"/>
                <a:ext cx="82" cy="66"/>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69" name="Freeform 19">
                <a:extLst>
                  <a:ext uri="{FF2B5EF4-FFF2-40B4-BE49-F238E27FC236}">
                    <a16:creationId xmlns:a16="http://schemas.microsoft.com/office/drawing/2014/main" id="{4581CE5E-CF2F-F468-C228-C253156F0BAC}"/>
                  </a:ext>
                </a:extLst>
              </p:cNvPr>
              <p:cNvSpPr>
                <a:spLocks/>
              </p:cNvSpPr>
              <p:nvPr/>
            </p:nvSpPr>
            <p:spPr bwMode="auto">
              <a:xfrm>
                <a:off x="4603" y="3786"/>
                <a:ext cx="82" cy="66"/>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sp>
            <p:nvSpPr>
              <p:cNvPr id="170" name="Freeform 20">
                <a:extLst>
                  <a:ext uri="{FF2B5EF4-FFF2-40B4-BE49-F238E27FC236}">
                    <a16:creationId xmlns:a16="http://schemas.microsoft.com/office/drawing/2014/main" id="{9F3C2885-878C-E5FD-1BB3-1190A92BD82E}"/>
                  </a:ext>
                </a:extLst>
              </p:cNvPr>
              <p:cNvSpPr>
                <a:spLocks/>
              </p:cNvSpPr>
              <p:nvPr/>
            </p:nvSpPr>
            <p:spPr bwMode="auto">
              <a:xfrm>
                <a:off x="4603" y="3609"/>
                <a:ext cx="82" cy="65"/>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282828"/>
                  </a:solidFill>
                  <a:latin typeface="Segoe UI"/>
                </a:endParaRPr>
              </a:p>
            </p:txBody>
          </p:sp>
        </p:grpSp>
      </p:grpSp>
      <p:grpSp>
        <p:nvGrpSpPr>
          <p:cNvPr id="171" name="Group 4">
            <a:extLst>
              <a:ext uri="{FF2B5EF4-FFF2-40B4-BE49-F238E27FC236}">
                <a16:creationId xmlns:a16="http://schemas.microsoft.com/office/drawing/2014/main" id="{92E5B462-AD0C-FE88-399D-7225A53B9ACB}"/>
              </a:ext>
              <a:ext uri="{C183D7F6-B498-43B3-948B-1728B52AA6E4}">
                <adec:decorative xmlns:adec="http://schemas.microsoft.com/office/drawing/2017/decorative" val="1"/>
              </a:ext>
            </a:extLst>
          </p:cNvPr>
          <p:cNvGrpSpPr>
            <a:grpSpLocks noChangeAspect="1"/>
          </p:cNvGrpSpPr>
          <p:nvPr/>
        </p:nvGrpSpPr>
        <p:grpSpPr bwMode="auto">
          <a:xfrm>
            <a:off x="752127" y="4226374"/>
            <a:ext cx="230943" cy="300225"/>
            <a:chOff x="6446" y="4033"/>
            <a:chExt cx="230" cy="299"/>
          </a:xfrm>
        </p:grpSpPr>
        <p:sp>
          <p:nvSpPr>
            <p:cNvPr id="172" name="Freeform 5">
              <a:extLst>
                <a:ext uri="{FF2B5EF4-FFF2-40B4-BE49-F238E27FC236}">
                  <a16:creationId xmlns:a16="http://schemas.microsoft.com/office/drawing/2014/main" id="{ED4978E8-D80A-B308-44C1-35A4A64B4DA3}"/>
                </a:ext>
              </a:extLst>
            </p:cNvPr>
            <p:cNvSpPr>
              <a:spLocks/>
            </p:cNvSpPr>
            <p:nvPr/>
          </p:nvSpPr>
          <p:spPr bwMode="auto">
            <a:xfrm>
              <a:off x="6481" y="4033"/>
              <a:ext cx="159" cy="78"/>
            </a:xfrm>
            <a:custGeom>
              <a:avLst/>
              <a:gdLst>
                <a:gd name="T0" fmla="*/ 33 w 213"/>
                <a:gd name="T1" fmla="*/ 77 h 105"/>
                <a:gd name="T2" fmla="*/ 33 w 213"/>
                <a:gd name="T3" fmla="*/ 77 h 105"/>
                <a:gd name="T4" fmla="*/ 50 w 213"/>
                <a:gd name="T5" fmla="*/ 51 h 105"/>
                <a:gd name="T6" fmla="*/ 75 w 213"/>
                <a:gd name="T7" fmla="*/ 33 h 105"/>
                <a:gd name="T8" fmla="*/ 107 w 213"/>
                <a:gd name="T9" fmla="*/ 27 h 105"/>
                <a:gd name="T10" fmla="*/ 139 w 213"/>
                <a:gd name="T11" fmla="*/ 33 h 105"/>
                <a:gd name="T12" fmla="*/ 164 w 213"/>
                <a:gd name="T13" fmla="*/ 51 h 105"/>
                <a:gd name="T14" fmla="*/ 181 w 213"/>
                <a:gd name="T15" fmla="*/ 77 h 105"/>
                <a:gd name="T16" fmla="*/ 187 w 213"/>
                <a:gd name="T17" fmla="*/ 105 h 105"/>
                <a:gd name="T18" fmla="*/ 213 w 213"/>
                <a:gd name="T19" fmla="*/ 105 h 105"/>
                <a:gd name="T20" fmla="*/ 205 w 213"/>
                <a:gd name="T21" fmla="*/ 66 h 105"/>
                <a:gd name="T22" fmla="*/ 183 w 213"/>
                <a:gd name="T23" fmla="*/ 32 h 105"/>
                <a:gd name="T24" fmla="*/ 149 w 213"/>
                <a:gd name="T25" fmla="*/ 8 h 105"/>
                <a:gd name="T26" fmla="*/ 107 w 213"/>
                <a:gd name="T27" fmla="*/ 0 h 105"/>
                <a:gd name="T28" fmla="*/ 65 w 213"/>
                <a:gd name="T29" fmla="*/ 8 h 105"/>
                <a:gd name="T30" fmla="*/ 31 w 213"/>
                <a:gd name="T31" fmla="*/ 32 h 105"/>
                <a:gd name="T32" fmla="*/ 8 w 213"/>
                <a:gd name="T33" fmla="*/ 66 h 105"/>
                <a:gd name="T34" fmla="*/ 0 w 213"/>
                <a:gd name="T35" fmla="*/ 105 h 105"/>
                <a:gd name="T36" fmla="*/ 27 w 213"/>
                <a:gd name="T37" fmla="*/ 105 h 105"/>
                <a:gd name="T38" fmla="*/ 33 w 213"/>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05">
                  <a:moveTo>
                    <a:pt x="33" y="77"/>
                  </a:moveTo>
                  <a:lnTo>
                    <a:pt x="33" y="77"/>
                  </a:lnTo>
                  <a:cubicBezTo>
                    <a:pt x="37" y="67"/>
                    <a:pt x="43" y="58"/>
                    <a:pt x="50" y="51"/>
                  </a:cubicBezTo>
                  <a:cubicBezTo>
                    <a:pt x="57" y="43"/>
                    <a:pt x="65" y="37"/>
                    <a:pt x="75" y="33"/>
                  </a:cubicBezTo>
                  <a:cubicBezTo>
                    <a:pt x="85" y="29"/>
                    <a:pt x="95" y="27"/>
                    <a:pt x="107" y="27"/>
                  </a:cubicBezTo>
                  <a:cubicBezTo>
                    <a:pt x="118" y="27"/>
                    <a:pt x="129" y="29"/>
                    <a:pt x="139" y="33"/>
                  </a:cubicBezTo>
                  <a:cubicBezTo>
                    <a:pt x="148" y="37"/>
                    <a:pt x="157" y="43"/>
                    <a:pt x="164" y="51"/>
                  </a:cubicBezTo>
                  <a:cubicBezTo>
                    <a:pt x="171" y="58"/>
                    <a:pt x="177" y="67"/>
                    <a:pt x="181" y="77"/>
                  </a:cubicBezTo>
                  <a:cubicBezTo>
                    <a:pt x="184" y="86"/>
                    <a:pt x="186" y="95"/>
                    <a:pt x="187" y="105"/>
                  </a:cubicBezTo>
                  <a:lnTo>
                    <a:pt x="213" y="105"/>
                  </a:lnTo>
                  <a:cubicBezTo>
                    <a:pt x="213" y="91"/>
                    <a:pt x="210" y="78"/>
                    <a:pt x="205" y="66"/>
                  </a:cubicBezTo>
                  <a:cubicBezTo>
                    <a:pt x="200" y="53"/>
                    <a:pt x="192" y="42"/>
                    <a:pt x="183" y="32"/>
                  </a:cubicBezTo>
                  <a:cubicBezTo>
                    <a:pt x="173" y="22"/>
                    <a:pt x="162" y="14"/>
                    <a:pt x="149" y="8"/>
                  </a:cubicBezTo>
                  <a:cubicBezTo>
                    <a:pt x="136" y="3"/>
                    <a:pt x="122" y="0"/>
                    <a:pt x="107" y="0"/>
                  </a:cubicBezTo>
                  <a:cubicBezTo>
                    <a:pt x="92" y="0"/>
                    <a:pt x="78" y="3"/>
                    <a:pt x="65" y="8"/>
                  </a:cubicBezTo>
                  <a:cubicBezTo>
                    <a:pt x="52" y="14"/>
                    <a:pt x="40" y="22"/>
                    <a:pt x="31" y="32"/>
                  </a:cubicBezTo>
                  <a:cubicBezTo>
                    <a:pt x="21" y="42"/>
                    <a:pt x="14" y="53"/>
                    <a:pt x="8" y="66"/>
                  </a:cubicBezTo>
                  <a:cubicBezTo>
                    <a:pt x="3" y="78"/>
                    <a:pt x="1" y="91"/>
                    <a:pt x="0" y="105"/>
                  </a:cubicBezTo>
                  <a:lnTo>
                    <a:pt x="27" y="105"/>
                  </a:lnTo>
                  <a:cubicBezTo>
                    <a:pt x="28" y="95"/>
                    <a:pt x="29" y="86"/>
                    <a:pt x="33" y="77"/>
                  </a:cubicBez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73" name="Freeform 6">
              <a:extLst>
                <a:ext uri="{FF2B5EF4-FFF2-40B4-BE49-F238E27FC236}">
                  <a16:creationId xmlns:a16="http://schemas.microsoft.com/office/drawing/2014/main" id="{644A88E2-C848-3716-02C3-FBC4599F3E3F}"/>
                </a:ext>
              </a:extLst>
            </p:cNvPr>
            <p:cNvSpPr>
              <a:spLocks noEditPoints="1"/>
            </p:cNvSpPr>
            <p:nvPr/>
          </p:nvSpPr>
          <p:spPr bwMode="auto">
            <a:xfrm>
              <a:off x="6446" y="4111"/>
              <a:ext cx="230" cy="201"/>
            </a:xfrm>
            <a:custGeom>
              <a:avLst/>
              <a:gdLst>
                <a:gd name="T0" fmla="*/ 70 w 308"/>
                <a:gd name="T1" fmla="*/ 51 h 270"/>
                <a:gd name="T2" fmla="*/ 70 w 308"/>
                <a:gd name="T3" fmla="*/ 51 h 270"/>
                <a:gd name="T4" fmla="*/ 61 w 308"/>
                <a:gd name="T5" fmla="*/ 55 h 270"/>
                <a:gd name="T6" fmla="*/ 51 w 308"/>
                <a:gd name="T7" fmla="*/ 51 h 270"/>
                <a:gd name="T8" fmla="*/ 47 w 308"/>
                <a:gd name="T9" fmla="*/ 42 h 270"/>
                <a:gd name="T10" fmla="*/ 51 w 308"/>
                <a:gd name="T11" fmla="*/ 32 h 270"/>
                <a:gd name="T12" fmla="*/ 61 w 308"/>
                <a:gd name="T13" fmla="*/ 28 h 270"/>
                <a:gd name="T14" fmla="*/ 70 w 308"/>
                <a:gd name="T15" fmla="*/ 32 h 270"/>
                <a:gd name="T16" fmla="*/ 74 w 308"/>
                <a:gd name="T17" fmla="*/ 42 h 270"/>
                <a:gd name="T18" fmla="*/ 70 w 308"/>
                <a:gd name="T19" fmla="*/ 51 h 270"/>
                <a:gd name="T20" fmla="*/ 238 w 308"/>
                <a:gd name="T21" fmla="*/ 32 h 270"/>
                <a:gd name="T22" fmla="*/ 238 w 308"/>
                <a:gd name="T23" fmla="*/ 32 h 270"/>
                <a:gd name="T24" fmla="*/ 247 w 308"/>
                <a:gd name="T25" fmla="*/ 28 h 270"/>
                <a:gd name="T26" fmla="*/ 257 w 308"/>
                <a:gd name="T27" fmla="*/ 32 h 270"/>
                <a:gd name="T28" fmla="*/ 261 w 308"/>
                <a:gd name="T29" fmla="*/ 42 h 270"/>
                <a:gd name="T30" fmla="*/ 257 w 308"/>
                <a:gd name="T31" fmla="*/ 51 h 270"/>
                <a:gd name="T32" fmla="*/ 247 w 308"/>
                <a:gd name="T33" fmla="*/ 55 h 270"/>
                <a:gd name="T34" fmla="*/ 238 w 308"/>
                <a:gd name="T35" fmla="*/ 51 h 270"/>
                <a:gd name="T36" fmla="*/ 234 w 308"/>
                <a:gd name="T37" fmla="*/ 42 h 270"/>
                <a:gd name="T38" fmla="*/ 238 w 308"/>
                <a:gd name="T39" fmla="*/ 32 h 270"/>
                <a:gd name="T40" fmla="*/ 154 w 308"/>
                <a:gd name="T41" fmla="*/ 197 h 270"/>
                <a:gd name="T42" fmla="*/ 154 w 308"/>
                <a:gd name="T43" fmla="*/ 197 h 270"/>
                <a:gd name="T44" fmla="*/ 165 w 308"/>
                <a:gd name="T45" fmla="*/ 202 h 270"/>
                <a:gd name="T46" fmla="*/ 308 w 308"/>
                <a:gd name="T47" fmla="*/ 270 h 270"/>
                <a:gd name="T48" fmla="*/ 308 w 308"/>
                <a:gd name="T49" fmla="*/ 82 h 270"/>
                <a:gd name="T50" fmla="*/ 308 w 308"/>
                <a:gd name="T51" fmla="*/ 0 h 270"/>
                <a:gd name="T52" fmla="*/ 260 w 308"/>
                <a:gd name="T53" fmla="*/ 0 h 270"/>
                <a:gd name="T54" fmla="*/ 234 w 308"/>
                <a:gd name="T55" fmla="*/ 0 h 270"/>
                <a:gd name="T56" fmla="*/ 74 w 308"/>
                <a:gd name="T57" fmla="*/ 0 h 270"/>
                <a:gd name="T58" fmla="*/ 47 w 308"/>
                <a:gd name="T59" fmla="*/ 0 h 270"/>
                <a:gd name="T60" fmla="*/ 0 w 308"/>
                <a:gd name="T61" fmla="*/ 0 h 270"/>
                <a:gd name="T62" fmla="*/ 0 w 308"/>
                <a:gd name="T63" fmla="*/ 82 h 270"/>
                <a:gd name="T64" fmla="*/ 0 w 308"/>
                <a:gd name="T65" fmla="*/ 270 h 270"/>
                <a:gd name="T66" fmla="*/ 143 w 308"/>
                <a:gd name="T67" fmla="*/ 202 h 270"/>
                <a:gd name="T68" fmla="*/ 154 w 308"/>
                <a:gd name="T69" fmla="*/ 19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270">
                  <a:moveTo>
                    <a:pt x="70" y="51"/>
                  </a:moveTo>
                  <a:lnTo>
                    <a:pt x="70" y="51"/>
                  </a:lnTo>
                  <a:cubicBezTo>
                    <a:pt x="67" y="54"/>
                    <a:pt x="64" y="55"/>
                    <a:pt x="61" y="55"/>
                  </a:cubicBezTo>
                  <a:cubicBezTo>
                    <a:pt x="57" y="55"/>
                    <a:pt x="54" y="54"/>
                    <a:pt x="51" y="51"/>
                  </a:cubicBezTo>
                  <a:cubicBezTo>
                    <a:pt x="48" y="48"/>
                    <a:pt x="47" y="45"/>
                    <a:pt x="47" y="42"/>
                  </a:cubicBezTo>
                  <a:cubicBezTo>
                    <a:pt x="47" y="38"/>
                    <a:pt x="48" y="35"/>
                    <a:pt x="51" y="32"/>
                  </a:cubicBezTo>
                  <a:cubicBezTo>
                    <a:pt x="54" y="30"/>
                    <a:pt x="57" y="28"/>
                    <a:pt x="61" y="28"/>
                  </a:cubicBezTo>
                  <a:cubicBezTo>
                    <a:pt x="64" y="28"/>
                    <a:pt x="67" y="30"/>
                    <a:pt x="70" y="32"/>
                  </a:cubicBezTo>
                  <a:cubicBezTo>
                    <a:pt x="73" y="35"/>
                    <a:pt x="74" y="38"/>
                    <a:pt x="74" y="42"/>
                  </a:cubicBezTo>
                  <a:cubicBezTo>
                    <a:pt x="74" y="45"/>
                    <a:pt x="73" y="48"/>
                    <a:pt x="70" y="51"/>
                  </a:cubicBezTo>
                  <a:close/>
                  <a:moveTo>
                    <a:pt x="238" y="32"/>
                  </a:moveTo>
                  <a:lnTo>
                    <a:pt x="238" y="32"/>
                  </a:lnTo>
                  <a:cubicBezTo>
                    <a:pt x="240" y="30"/>
                    <a:pt x="244" y="28"/>
                    <a:pt x="247" y="28"/>
                  </a:cubicBezTo>
                  <a:cubicBezTo>
                    <a:pt x="251" y="28"/>
                    <a:pt x="254" y="30"/>
                    <a:pt x="257" y="32"/>
                  </a:cubicBezTo>
                  <a:cubicBezTo>
                    <a:pt x="259" y="35"/>
                    <a:pt x="261" y="38"/>
                    <a:pt x="261" y="42"/>
                  </a:cubicBezTo>
                  <a:cubicBezTo>
                    <a:pt x="261" y="45"/>
                    <a:pt x="259" y="48"/>
                    <a:pt x="257" y="51"/>
                  </a:cubicBezTo>
                  <a:cubicBezTo>
                    <a:pt x="254" y="54"/>
                    <a:pt x="251" y="55"/>
                    <a:pt x="247" y="55"/>
                  </a:cubicBezTo>
                  <a:cubicBezTo>
                    <a:pt x="244" y="55"/>
                    <a:pt x="240" y="54"/>
                    <a:pt x="238" y="51"/>
                  </a:cubicBezTo>
                  <a:cubicBezTo>
                    <a:pt x="235" y="48"/>
                    <a:pt x="234" y="45"/>
                    <a:pt x="234" y="42"/>
                  </a:cubicBezTo>
                  <a:cubicBezTo>
                    <a:pt x="234" y="38"/>
                    <a:pt x="235" y="35"/>
                    <a:pt x="238" y="32"/>
                  </a:cubicBezTo>
                  <a:close/>
                  <a:moveTo>
                    <a:pt x="154" y="197"/>
                  </a:moveTo>
                  <a:lnTo>
                    <a:pt x="154" y="197"/>
                  </a:lnTo>
                  <a:lnTo>
                    <a:pt x="165" y="202"/>
                  </a:lnTo>
                  <a:lnTo>
                    <a:pt x="308" y="270"/>
                  </a:lnTo>
                  <a:lnTo>
                    <a:pt x="308" y="82"/>
                  </a:lnTo>
                  <a:lnTo>
                    <a:pt x="308" y="0"/>
                  </a:lnTo>
                  <a:lnTo>
                    <a:pt x="260" y="0"/>
                  </a:lnTo>
                  <a:lnTo>
                    <a:pt x="234" y="0"/>
                  </a:lnTo>
                  <a:lnTo>
                    <a:pt x="74" y="0"/>
                  </a:lnTo>
                  <a:lnTo>
                    <a:pt x="47" y="0"/>
                  </a:lnTo>
                  <a:lnTo>
                    <a:pt x="0" y="0"/>
                  </a:lnTo>
                  <a:lnTo>
                    <a:pt x="0" y="82"/>
                  </a:lnTo>
                  <a:lnTo>
                    <a:pt x="0" y="270"/>
                  </a:lnTo>
                  <a:lnTo>
                    <a:pt x="143" y="202"/>
                  </a:lnTo>
                  <a:lnTo>
                    <a:pt x="154" y="197"/>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74" name="Freeform 7">
              <a:extLst>
                <a:ext uri="{FF2B5EF4-FFF2-40B4-BE49-F238E27FC236}">
                  <a16:creationId xmlns:a16="http://schemas.microsoft.com/office/drawing/2014/main" id="{17D69DAD-CEE4-0376-F5CB-12EF1D545C15}"/>
                </a:ext>
              </a:extLst>
            </p:cNvPr>
            <p:cNvSpPr>
              <a:spLocks/>
            </p:cNvSpPr>
            <p:nvPr/>
          </p:nvSpPr>
          <p:spPr bwMode="auto">
            <a:xfrm>
              <a:off x="6481" y="4132"/>
              <a:ext cx="20" cy="20"/>
            </a:xfrm>
            <a:custGeom>
              <a:avLst/>
              <a:gdLst>
                <a:gd name="T0" fmla="*/ 13 w 27"/>
                <a:gd name="T1" fmla="*/ 0 h 27"/>
                <a:gd name="T2" fmla="*/ 13 w 27"/>
                <a:gd name="T3" fmla="*/ 0 h 27"/>
                <a:gd name="T4" fmla="*/ 4 w 27"/>
                <a:gd name="T5" fmla="*/ 4 h 27"/>
                <a:gd name="T6" fmla="*/ 0 w 27"/>
                <a:gd name="T7" fmla="*/ 14 h 27"/>
                <a:gd name="T8" fmla="*/ 4 w 27"/>
                <a:gd name="T9" fmla="*/ 23 h 27"/>
                <a:gd name="T10" fmla="*/ 13 w 27"/>
                <a:gd name="T11" fmla="*/ 27 h 27"/>
                <a:gd name="T12" fmla="*/ 23 w 27"/>
                <a:gd name="T13" fmla="*/ 23 h 27"/>
                <a:gd name="T14" fmla="*/ 27 w 27"/>
                <a:gd name="T15" fmla="*/ 14 h 27"/>
                <a:gd name="T16" fmla="*/ 23 w 27"/>
                <a:gd name="T17" fmla="*/ 4 h 27"/>
                <a:gd name="T18" fmla="*/ 13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lnTo>
                    <a:pt x="13" y="0"/>
                  </a:lnTo>
                  <a:cubicBezTo>
                    <a:pt x="10" y="0"/>
                    <a:pt x="7" y="2"/>
                    <a:pt x="4" y="4"/>
                  </a:cubicBezTo>
                  <a:cubicBezTo>
                    <a:pt x="1" y="7"/>
                    <a:pt x="0" y="10"/>
                    <a:pt x="0" y="14"/>
                  </a:cubicBezTo>
                  <a:cubicBezTo>
                    <a:pt x="0" y="17"/>
                    <a:pt x="1" y="20"/>
                    <a:pt x="4" y="23"/>
                  </a:cubicBezTo>
                  <a:cubicBezTo>
                    <a:pt x="7" y="26"/>
                    <a:pt x="10" y="27"/>
                    <a:pt x="13" y="27"/>
                  </a:cubicBezTo>
                  <a:cubicBezTo>
                    <a:pt x="17" y="27"/>
                    <a:pt x="20" y="26"/>
                    <a:pt x="23" y="23"/>
                  </a:cubicBezTo>
                  <a:cubicBezTo>
                    <a:pt x="25" y="20"/>
                    <a:pt x="27" y="17"/>
                    <a:pt x="27" y="14"/>
                  </a:cubicBezTo>
                  <a:cubicBezTo>
                    <a:pt x="27" y="10"/>
                    <a:pt x="25" y="7"/>
                    <a:pt x="23" y="4"/>
                  </a:cubicBezTo>
                  <a:cubicBezTo>
                    <a:pt x="20" y="2"/>
                    <a:pt x="17" y="0"/>
                    <a:pt x="13" y="0"/>
                  </a:cubicBez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75" name="Freeform 8">
              <a:extLst>
                <a:ext uri="{FF2B5EF4-FFF2-40B4-BE49-F238E27FC236}">
                  <a16:creationId xmlns:a16="http://schemas.microsoft.com/office/drawing/2014/main" id="{F28C5723-177A-B06A-5150-CF9DFE166770}"/>
                </a:ext>
              </a:extLst>
            </p:cNvPr>
            <p:cNvSpPr>
              <a:spLocks/>
            </p:cNvSpPr>
            <p:nvPr/>
          </p:nvSpPr>
          <p:spPr bwMode="auto">
            <a:xfrm>
              <a:off x="6621" y="4132"/>
              <a:ext cx="19" cy="20"/>
            </a:xfrm>
            <a:custGeom>
              <a:avLst/>
              <a:gdLst>
                <a:gd name="T0" fmla="*/ 13 w 26"/>
                <a:gd name="T1" fmla="*/ 27 h 27"/>
                <a:gd name="T2" fmla="*/ 13 w 26"/>
                <a:gd name="T3" fmla="*/ 27 h 27"/>
                <a:gd name="T4" fmla="*/ 23 w 26"/>
                <a:gd name="T5" fmla="*/ 23 h 27"/>
                <a:gd name="T6" fmla="*/ 26 w 26"/>
                <a:gd name="T7" fmla="*/ 14 h 27"/>
                <a:gd name="T8" fmla="*/ 23 w 26"/>
                <a:gd name="T9" fmla="*/ 4 h 27"/>
                <a:gd name="T10" fmla="*/ 13 w 26"/>
                <a:gd name="T11" fmla="*/ 0 h 27"/>
                <a:gd name="T12" fmla="*/ 4 w 26"/>
                <a:gd name="T13" fmla="*/ 4 h 27"/>
                <a:gd name="T14" fmla="*/ 0 w 26"/>
                <a:gd name="T15" fmla="*/ 14 h 27"/>
                <a:gd name="T16" fmla="*/ 4 w 26"/>
                <a:gd name="T17" fmla="*/ 23 h 27"/>
                <a:gd name="T18" fmla="*/ 13 w 2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27"/>
                  </a:moveTo>
                  <a:lnTo>
                    <a:pt x="13" y="27"/>
                  </a:lnTo>
                  <a:cubicBezTo>
                    <a:pt x="17" y="27"/>
                    <a:pt x="20" y="26"/>
                    <a:pt x="23" y="23"/>
                  </a:cubicBezTo>
                  <a:cubicBezTo>
                    <a:pt x="25" y="20"/>
                    <a:pt x="26" y="17"/>
                    <a:pt x="26" y="14"/>
                  </a:cubicBezTo>
                  <a:cubicBezTo>
                    <a:pt x="26" y="10"/>
                    <a:pt x="25" y="7"/>
                    <a:pt x="23" y="4"/>
                  </a:cubicBezTo>
                  <a:cubicBezTo>
                    <a:pt x="20" y="2"/>
                    <a:pt x="17" y="0"/>
                    <a:pt x="13" y="0"/>
                  </a:cubicBezTo>
                  <a:cubicBezTo>
                    <a:pt x="10" y="0"/>
                    <a:pt x="6" y="2"/>
                    <a:pt x="4" y="4"/>
                  </a:cubicBezTo>
                  <a:cubicBezTo>
                    <a:pt x="1" y="7"/>
                    <a:pt x="0" y="10"/>
                    <a:pt x="0" y="14"/>
                  </a:cubicBezTo>
                  <a:cubicBezTo>
                    <a:pt x="0" y="17"/>
                    <a:pt x="1" y="20"/>
                    <a:pt x="4" y="23"/>
                  </a:cubicBezTo>
                  <a:cubicBezTo>
                    <a:pt x="6" y="26"/>
                    <a:pt x="10" y="27"/>
                    <a:pt x="13" y="27"/>
                  </a:cubicBez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76" name="Freeform 9">
              <a:extLst>
                <a:ext uri="{FF2B5EF4-FFF2-40B4-BE49-F238E27FC236}">
                  <a16:creationId xmlns:a16="http://schemas.microsoft.com/office/drawing/2014/main" id="{CEFA7F53-B902-32EB-2A79-23AAF1A1A662}"/>
                </a:ext>
              </a:extLst>
            </p:cNvPr>
            <p:cNvSpPr>
              <a:spLocks/>
            </p:cNvSpPr>
            <p:nvPr/>
          </p:nvSpPr>
          <p:spPr bwMode="auto">
            <a:xfrm>
              <a:off x="6447" y="4279"/>
              <a:ext cx="228" cy="53"/>
            </a:xfrm>
            <a:custGeom>
              <a:avLst/>
              <a:gdLst>
                <a:gd name="T0" fmla="*/ 153 w 305"/>
                <a:gd name="T1" fmla="*/ 0 h 72"/>
                <a:gd name="T2" fmla="*/ 153 w 305"/>
                <a:gd name="T3" fmla="*/ 0 h 72"/>
                <a:gd name="T4" fmla="*/ 0 w 305"/>
                <a:gd name="T5" fmla="*/ 72 h 72"/>
                <a:gd name="T6" fmla="*/ 153 w 305"/>
                <a:gd name="T7" fmla="*/ 72 h 72"/>
                <a:gd name="T8" fmla="*/ 305 w 305"/>
                <a:gd name="T9" fmla="*/ 72 h 72"/>
                <a:gd name="T10" fmla="*/ 153 w 305"/>
                <a:gd name="T11" fmla="*/ 0 h 72"/>
              </a:gdLst>
              <a:ahLst/>
              <a:cxnLst>
                <a:cxn ang="0">
                  <a:pos x="T0" y="T1"/>
                </a:cxn>
                <a:cxn ang="0">
                  <a:pos x="T2" y="T3"/>
                </a:cxn>
                <a:cxn ang="0">
                  <a:pos x="T4" y="T5"/>
                </a:cxn>
                <a:cxn ang="0">
                  <a:pos x="T6" y="T7"/>
                </a:cxn>
                <a:cxn ang="0">
                  <a:pos x="T8" y="T9"/>
                </a:cxn>
                <a:cxn ang="0">
                  <a:pos x="T10" y="T11"/>
                </a:cxn>
              </a:cxnLst>
              <a:rect l="0" t="0" r="r" b="b"/>
              <a:pathLst>
                <a:path w="305" h="72">
                  <a:moveTo>
                    <a:pt x="153" y="0"/>
                  </a:moveTo>
                  <a:lnTo>
                    <a:pt x="153" y="0"/>
                  </a:lnTo>
                  <a:lnTo>
                    <a:pt x="0" y="72"/>
                  </a:lnTo>
                  <a:lnTo>
                    <a:pt x="153" y="72"/>
                  </a:lnTo>
                  <a:lnTo>
                    <a:pt x="305" y="72"/>
                  </a:lnTo>
                  <a:lnTo>
                    <a:pt x="153" y="0"/>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grpSp>
      <p:sp>
        <p:nvSpPr>
          <p:cNvPr id="184" name="Freeform 5">
            <a:extLst>
              <a:ext uri="{FF2B5EF4-FFF2-40B4-BE49-F238E27FC236}">
                <a16:creationId xmlns:a16="http://schemas.microsoft.com/office/drawing/2014/main" id="{5D8A8033-02F3-695F-20BD-2739A46359D7}"/>
              </a:ext>
              <a:ext uri="{C183D7F6-B498-43B3-948B-1728B52AA6E4}">
                <adec:decorative xmlns:adec="http://schemas.microsoft.com/office/drawing/2017/decorative" val="1"/>
              </a:ext>
            </a:extLst>
          </p:cNvPr>
          <p:cNvSpPr>
            <a:spLocks/>
          </p:cNvSpPr>
          <p:nvPr/>
        </p:nvSpPr>
        <p:spPr bwMode="auto">
          <a:xfrm>
            <a:off x="4374642" y="4237442"/>
            <a:ext cx="317234" cy="278082"/>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grpSp>
        <p:nvGrpSpPr>
          <p:cNvPr id="185" name="Group 10">
            <a:extLst>
              <a:ext uri="{FF2B5EF4-FFF2-40B4-BE49-F238E27FC236}">
                <a16:creationId xmlns:a16="http://schemas.microsoft.com/office/drawing/2014/main" id="{3AFF8249-8909-25B7-1769-223B785ACED6}"/>
              </a:ext>
              <a:ext uri="{C183D7F6-B498-43B3-948B-1728B52AA6E4}">
                <adec:decorative xmlns:adec="http://schemas.microsoft.com/office/drawing/2017/decorative" val="1"/>
              </a:ext>
            </a:extLst>
          </p:cNvPr>
          <p:cNvGrpSpPr>
            <a:grpSpLocks noChangeAspect="1"/>
          </p:cNvGrpSpPr>
          <p:nvPr/>
        </p:nvGrpSpPr>
        <p:grpSpPr bwMode="auto">
          <a:xfrm>
            <a:off x="6316831" y="4259773"/>
            <a:ext cx="348108" cy="233420"/>
            <a:chOff x="1122" y="1033"/>
            <a:chExt cx="258" cy="173"/>
          </a:xfrm>
        </p:grpSpPr>
        <p:sp>
          <p:nvSpPr>
            <p:cNvPr id="186" name="Freeform 11">
              <a:extLst>
                <a:ext uri="{FF2B5EF4-FFF2-40B4-BE49-F238E27FC236}">
                  <a16:creationId xmlns:a16="http://schemas.microsoft.com/office/drawing/2014/main" id="{F8A46F43-EE69-32AF-D2D5-888E0DF407C6}"/>
                </a:ext>
              </a:extLst>
            </p:cNvPr>
            <p:cNvSpPr>
              <a:spLocks/>
            </p:cNvSpPr>
            <p:nvPr/>
          </p:nvSpPr>
          <p:spPr bwMode="auto">
            <a:xfrm>
              <a:off x="1241" y="1123"/>
              <a:ext cx="20" cy="83"/>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87" name="Freeform 12">
              <a:extLst>
                <a:ext uri="{FF2B5EF4-FFF2-40B4-BE49-F238E27FC236}">
                  <a16:creationId xmlns:a16="http://schemas.microsoft.com/office/drawing/2014/main" id="{9DDA833B-29CD-AB7E-334E-314149494EF5}"/>
                </a:ext>
              </a:extLst>
            </p:cNvPr>
            <p:cNvSpPr>
              <a:spLocks/>
            </p:cNvSpPr>
            <p:nvPr/>
          </p:nvSpPr>
          <p:spPr bwMode="auto">
            <a:xfrm>
              <a:off x="1162" y="1123"/>
              <a:ext cx="20" cy="83"/>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88" name="Freeform 13">
              <a:extLst>
                <a:ext uri="{FF2B5EF4-FFF2-40B4-BE49-F238E27FC236}">
                  <a16:creationId xmlns:a16="http://schemas.microsoft.com/office/drawing/2014/main" id="{D4418650-3584-0DFA-CEB5-8F287574C577}"/>
                </a:ext>
              </a:extLst>
            </p:cNvPr>
            <p:cNvSpPr>
              <a:spLocks/>
            </p:cNvSpPr>
            <p:nvPr/>
          </p:nvSpPr>
          <p:spPr bwMode="auto">
            <a:xfrm>
              <a:off x="1321" y="1123"/>
              <a:ext cx="20" cy="83"/>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189" name="Freeform 14">
              <a:extLst>
                <a:ext uri="{FF2B5EF4-FFF2-40B4-BE49-F238E27FC236}">
                  <a16:creationId xmlns:a16="http://schemas.microsoft.com/office/drawing/2014/main" id="{402E9D2F-5E4A-F07E-8983-49AE74C88549}"/>
                </a:ext>
              </a:extLst>
            </p:cNvPr>
            <p:cNvSpPr>
              <a:spLocks/>
            </p:cNvSpPr>
            <p:nvPr/>
          </p:nvSpPr>
          <p:spPr bwMode="auto">
            <a:xfrm>
              <a:off x="1122" y="1033"/>
              <a:ext cx="258" cy="173"/>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grpSp>
      <p:grpSp>
        <p:nvGrpSpPr>
          <p:cNvPr id="190" name="Graphic 11">
            <a:extLst>
              <a:ext uri="{FF2B5EF4-FFF2-40B4-BE49-F238E27FC236}">
                <a16:creationId xmlns:a16="http://schemas.microsoft.com/office/drawing/2014/main" id="{3545EBC7-4C6D-5ACF-FB41-B4F98C07DE99}"/>
              </a:ext>
              <a:ext uri="{C183D7F6-B498-43B3-948B-1728B52AA6E4}">
                <adec:decorative xmlns:adec="http://schemas.microsoft.com/office/drawing/2017/decorative" val="1"/>
              </a:ext>
            </a:extLst>
          </p:cNvPr>
          <p:cNvGrpSpPr/>
          <p:nvPr/>
        </p:nvGrpSpPr>
        <p:grpSpPr>
          <a:xfrm>
            <a:off x="10104111" y="4190320"/>
            <a:ext cx="441679" cy="267225"/>
            <a:chOff x="3542283" y="5324280"/>
            <a:chExt cx="788094" cy="476813"/>
          </a:xfrm>
          <a:solidFill>
            <a:srgbClr val="0078D4"/>
          </a:solidFill>
        </p:grpSpPr>
        <p:sp>
          <p:nvSpPr>
            <p:cNvPr id="191" name="Freeform: Shape 608">
              <a:extLst>
                <a:ext uri="{FF2B5EF4-FFF2-40B4-BE49-F238E27FC236}">
                  <a16:creationId xmlns:a16="http://schemas.microsoft.com/office/drawing/2014/main" id="{F5554DB6-0AB1-F753-5333-25080F800DAD}"/>
                </a:ext>
              </a:extLst>
            </p:cNvPr>
            <p:cNvSpPr/>
            <p:nvPr/>
          </p:nvSpPr>
          <p:spPr>
            <a:xfrm>
              <a:off x="4113890" y="5324280"/>
              <a:ext cx="216487" cy="216202"/>
            </a:xfrm>
            <a:custGeom>
              <a:avLst/>
              <a:gdLst>
                <a:gd name="connsiteX0" fmla="*/ 192861 w 216487"/>
                <a:gd name="connsiteY0" fmla="*/ 96928 h 216202"/>
                <a:gd name="connsiteX1" fmla="*/ 191722 w 216487"/>
                <a:gd name="connsiteY1" fmla="*/ 90096 h 216202"/>
                <a:gd name="connsiteX2" fmla="*/ 191722 w 216487"/>
                <a:gd name="connsiteY2" fmla="*/ 89954 h 216202"/>
                <a:gd name="connsiteX3" fmla="*/ 176492 w 216487"/>
                <a:gd name="connsiteY3" fmla="*/ 56364 h 216202"/>
                <a:gd name="connsiteX4" fmla="*/ 192861 w 216487"/>
                <a:gd name="connsiteY4" fmla="*/ 39995 h 216202"/>
                <a:gd name="connsiteX5" fmla="*/ 176492 w 216487"/>
                <a:gd name="connsiteY5" fmla="*/ 23627 h 216202"/>
                <a:gd name="connsiteX6" fmla="*/ 160124 w 216487"/>
                <a:gd name="connsiteY6" fmla="*/ 39995 h 216202"/>
                <a:gd name="connsiteX7" fmla="*/ 126534 w 216487"/>
                <a:gd name="connsiteY7" fmla="*/ 24766 h 216202"/>
                <a:gd name="connsiteX8" fmla="*/ 126391 w 216487"/>
                <a:gd name="connsiteY8" fmla="*/ 24766 h 216202"/>
                <a:gd name="connsiteX9" fmla="*/ 119417 w 216487"/>
                <a:gd name="connsiteY9" fmla="*/ 23627 h 216202"/>
                <a:gd name="connsiteX10" fmla="*/ 119417 w 216487"/>
                <a:gd name="connsiteY10" fmla="*/ 0 h 216202"/>
                <a:gd name="connsiteX11" fmla="*/ 96928 w 216487"/>
                <a:gd name="connsiteY11" fmla="*/ 0 h 216202"/>
                <a:gd name="connsiteX12" fmla="*/ 96928 w 216487"/>
                <a:gd name="connsiteY12" fmla="*/ 23627 h 216202"/>
                <a:gd name="connsiteX13" fmla="*/ 56364 w 216487"/>
                <a:gd name="connsiteY13" fmla="*/ 39995 h 216202"/>
                <a:gd name="connsiteX14" fmla="*/ 39995 w 216487"/>
                <a:gd name="connsiteY14" fmla="*/ 23627 h 216202"/>
                <a:gd name="connsiteX15" fmla="*/ 23627 w 216487"/>
                <a:gd name="connsiteY15" fmla="*/ 39995 h 216202"/>
                <a:gd name="connsiteX16" fmla="*/ 39995 w 216487"/>
                <a:gd name="connsiteY16" fmla="*/ 56364 h 216202"/>
                <a:gd name="connsiteX17" fmla="*/ 23627 w 216487"/>
                <a:gd name="connsiteY17" fmla="*/ 96786 h 216202"/>
                <a:gd name="connsiteX18" fmla="*/ 0 w 216487"/>
                <a:gd name="connsiteY18" fmla="*/ 96786 h 216202"/>
                <a:gd name="connsiteX19" fmla="*/ 0 w 216487"/>
                <a:gd name="connsiteY19" fmla="*/ 119275 h 216202"/>
                <a:gd name="connsiteX20" fmla="*/ 23627 w 216487"/>
                <a:gd name="connsiteY20" fmla="*/ 119275 h 216202"/>
                <a:gd name="connsiteX21" fmla="*/ 24766 w 216487"/>
                <a:gd name="connsiteY21" fmla="*/ 126107 h 216202"/>
                <a:gd name="connsiteX22" fmla="*/ 24766 w 216487"/>
                <a:gd name="connsiteY22" fmla="*/ 126249 h 216202"/>
                <a:gd name="connsiteX23" fmla="*/ 39995 w 216487"/>
                <a:gd name="connsiteY23" fmla="*/ 159839 h 216202"/>
                <a:gd name="connsiteX24" fmla="*/ 23627 w 216487"/>
                <a:gd name="connsiteY24" fmla="*/ 176208 h 216202"/>
                <a:gd name="connsiteX25" fmla="*/ 39995 w 216487"/>
                <a:gd name="connsiteY25" fmla="*/ 192576 h 216202"/>
                <a:gd name="connsiteX26" fmla="*/ 56364 w 216487"/>
                <a:gd name="connsiteY26" fmla="*/ 176208 h 216202"/>
                <a:gd name="connsiteX27" fmla="*/ 89954 w 216487"/>
                <a:gd name="connsiteY27" fmla="*/ 191437 h 216202"/>
                <a:gd name="connsiteX28" fmla="*/ 90097 w 216487"/>
                <a:gd name="connsiteY28" fmla="*/ 191437 h 216202"/>
                <a:gd name="connsiteX29" fmla="*/ 97071 w 216487"/>
                <a:gd name="connsiteY29" fmla="*/ 192576 h 216202"/>
                <a:gd name="connsiteX30" fmla="*/ 97071 w 216487"/>
                <a:gd name="connsiteY30" fmla="*/ 216203 h 216202"/>
                <a:gd name="connsiteX31" fmla="*/ 119559 w 216487"/>
                <a:gd name="connsiteY31" fmla="*/ 216203 h 216202"/>
                <a:gd name="connsiteX32" fmla="*/ 119559 w 216487"/>
                <a:gd name="connsiteY32" fmla="*/ 192576 h 216202"/>
                <a:gd name="connsiteX33" fmla="*/ 160124 w 216487"/>
                <a:gd name="connsiteY33" fmla="*/ 176208 h 216202"/>
                <a:gd name="connsiteX34" fmla="*/ 176492 w 216487"/>
                <a:gd name="connsiteY34" fmla="*/ 192576 h 216202"/>
                <a:gd name="connsiteX35" fmla="*/ 192861 w 216487"/>
                <a:gd name="connsiteY35" fmla="*/ 176208 h 216202"/>
                <a:gd name="connsiteX36" fmla="*/ 176492 w 216487"/>
                <a:gd name="connsiteY36" fmla="*/ 159839 h 216202"/>
                <a:gd name="connsiteX37" fmla="*/ 192861 w 216487"/>
                <a:gd name="connsiteY37" fmla="*/ 119275 h 216202"/>
                <a:gd name="connsiteX38" fmla="*/ 216488 w 216487"/>
                <a:gd name="connsiteY38" fmla="*/ 119275 h 216202"/>
                <a:gd name="connsiteX39" fmla="*/ 216488 w 216487"/>
                <a:gd name="connsiteY39" fmla="*/ 96786 h 216202"/>
                <a:gd name="connsiteX40" fmla="*/ 192861 w 216487"/>
                <a:gd name="connsiteY40" fmla="*/ 96928 h 216202"/>
                <a:gd name="connsiteX41" fmla="*/ 108457 w 216487"/>
                <a:gd name="connsiteY41" fmla="*/ 160978 h 216202"/>
                <a:gd name="connsiteX42" fmla="*/ 55652 w 216487"/>
                <a:gd name="connsiteY42" fmla="*/ 108173 h 216202"/>
                <a:gd name="connsiteX43" fmla="*/ 108457 w 216487"/>
                <a:gd name="connsiteY43" fmla="*/ 55367 h 216202"/>
                <a:gd name="connsiteX44" fmla="*/ 161263 w 216487"/>
                <a:gd name="connsiteY44" fmla="*/ 108173 h 216202"/>
                <a:gd name="connsiteX45" fmla="*/ 108457 w 216487"/>
                <a:gd name="connsiteY45" fmla="*/ 160978 h 21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6487" h="216202">
                  <a:moveTo>
                    <a:pt x="192861" y="96928"/>
                  </a:moveTo>
                  <a:cubicBezTo>
                    <a:pt x="192576" y="94651"/>
                    <a:pt x="192149" y="92374"/>
                    <a:pt x="191722" y="90096"/>
                  </a:cubicBezTo>
                  <a:cubicBezTo>
                    <a:pt x="191722" y="90096"/>
                    <a:pt x="191722" y="90096"/>
                    <a:pt x="191722" y="89954"/>
                  </a:cubicBezTo>
                  <a:cubicBezTo>
                    <a:pt x="189302" y="77856"/>
                    <a:pt x="184178" y="66327"/>
                    <a:pt x="176492" y="56364"/>
                  </a:cubicBezTo>
                  <a:cubicBezTo>
                    <a:pt x="192861" y="39995"/>
                    <a:pt x="192861" y="39995"/>
                    <a:pt x="192861" y="39995"/>
                  </a:cubicBezTo>
                  <a:cubicBezTo>
                    <a:pt x="176492" y="23627"/>
                    <a:pt x="176492" y="23627"/>
                    <a:pt x="176492" y="23627"/>
                  </a:cubicBezTo>
                  <a:cubicBezTo>
                    <a:pt x="160124" y="39995"/>
                    <a:pt x="160124" y="39995"/>
                    <a:pt x="160124" y="39995"/>
                  </a:cubicBezTo>
                  <a:cubicBezTo>
                    <a:pt x="150161" y="32452"/>
                    <a:pt x="138632" y="27328"/>
                    <a:pt x="126534" y="24766"/>
                  </a:cubicBezTo>
                  <a:cubicBezTo>
                    <a:pt x="126534" y="24766"/>
                    <a:pt x="126534" y="24766"/>
                    <a:pt x="126391" y="24766"/>
                  </a:cubicBezTo>
                  <a:cubicBezTo>
                    <a:pt x="124114" y="24339"/>
                    <a:pt x="121837" y="23912"/>
                    <a:pt x="119417" y="23627"/>
                  </a:cubicBezTo>
                  <a:cubicBezTo>
                    <a:pt x="119417" y="0"/>
                    <a:pt x="119417" y="0"/>
                    <a:pt x="119417" y="0"/>
                  </a:cubicBezTo>
                  <a:cubicBezTo>
                    <a:pt x="96928" y="0"/>
                    <a:pt x="96928" y="0"/>
                    <a:pt x="96928" y="0"/>
                  </a:cubicBezTo>
                  <a:cubicBezTo>
                    <a:pt x="96928" y="23627"/>
                    <a:pt x="96928" y="23627"/>
                    <a:pt x="96928" y="23627"/>
                  </a:cubicBezTo>
                  <a:cubicBezTo>
                    <a:pt x="82268" y="25335"/>
                    <a:pt x="68177" y="30886"/>
                    <a:pt x="56364" y="39995"/>
                  </a:cubicBezTo>
                  <a:cubicBezTo>
                    <a:pt x="39995" y="23627"/>
                    <a:pt x="39995" y="23627"/>
                    <a:pt x="39995" y="23627"/>
                  </a:cubicBezTo>
                  <a:cubicBezTo>
                    <a:pt x="23627" y="39995"/>
                    <a:pt x="23627" y="39995"/>
                    <a:pt x="23627" y="39995"/>
                  </a:cubicBezTo>
                  <a:cubicBezTo>
                    <a:pt x="39995" y="56364"/>
                    <a:pt x="39995" y="56364"/>
                    <a:pt x="39995" y="56364"/>
                  </a:cubicBezTo>
                  <a:cubicBezTo>
                    <a:pt x="31029" y="68177"/>
                    <a:pt x="25335" y="82268"/>
                    <a:pt x="23627" y="96786"/>
                  </a:cubicBezTo>
                  <a:cubicBezTo>
                    <a:pt x="0" y="96786"/>
                    <a:pt x="0" y="96786"/>
                    <a:pt x="0" y="96786"/>
                  </a:cubicBezTo>
                  <a:cubicBezTo>
                    <a:pt x="0" y="119275"/>
                    <a:pt x="0" y="119275"/>
                    <a:pt x="0" y="119275"/>
                  </a:cubicBezTo>
                  <a:cubicBezTo>
                    <a:pt x="23627" y="119275"/>
                    <a:pt x="23627" y="119275"/>
                    <a:pt x="23627" y="119275"/>
                  </a:cubicBezTo>
                  <a:cubicBezTo>
                    <a:pt x="23912" y="121552"/>
                    <a:pt x="24339" y="123829"/>
                    <a:pt x="24766" y="126107"/>
                  </a:cubicBezTo>
                  <a:cubicBezTo>
                    <a:pt x="24766" y="126107"/>
                    <a:pt x="24766" y="126107"/>
                    <a:pt x="24766" y="126249"/>
                  </a:cubicBezTo>
                  <a:cubicBezTo>
                    <a:pt x="27186" y="138347"/>
                    <a:pt x="32309" y="149876"/>
                    <a:pt x="39995" y="159839"/>
                  </a:cubicBezTo>
                  <a:cubicBezTo>
                    <a:pt x="23627" y="176208"/>
                    <a:pt x="23627" y="176208"/>
                    <a:pt x="23627" y="176208"/>
                  </a:cubicBezTo>
                  <a:cubicBezTo>
                    <a:pt x="39995" y="192576"/>
                    <a:pt x="39995" y="192576"/>
                    <a:pt x="39995" y="192576"/>
                  </a:cubicBezTo>
                  <a:cubicBezTo>
                    <a:pt x="56364" y="176208"/>
                    <a:pt x="56364" y="176208"/>
                    <a:pt x="56364" y="176208"/>
                  </a:cubicBezTo>
                  <a:cubicBezTo>
                    <a:pt x="66327" y="183751"/>
                    <a:pt x="77856" y="188875"/>
                    <a:pt x="89954" y="191437"/>
                  </a:cubicBezTo>
                  <a:cubicBezTo>
                    <a:pt x="89954" y="191437"/>
                    <a:pt x="90097" y="191437"/>
                    <a:pt x="90097" y="191437"/>
                  </a:cubicBezTo>
                  <a:cubicBezTo>
                    <a:pt x="92374" y="191864"/>
                    <a:pt x="94651" y="192291"/>
                    <a:pt x="97071" y="192576"/>
                  </a:cubicBezTo>
                  <a:cubicBezTo>
                    <a:pt x="97071" y="216203"/>
                    <a:pt x="97071" y="216203"/>
                    <a:pt x="97071" y="216203"/>
                  </a:cubicBezTo>
                  <a:cubicBezTo>
                    <a:pt x="119559" y="216203"/>
                    <a:pt x="119559" y="216203"/>
                    <a:pt x="119559" y="216203"/>
                  </a:cubicBezTo>
                  <a:cubicBezTo>
                    <a:pt x="119559" y="192576"/>
                    <a:pt x="119559" y="192576"/>
                    <a:pt x="119559" y="192576"/>
                  </a:cubicBezTo>
                  <a:cubicBezTo>
                    <a:pt x="134220" y="190868"/>
                    <a:pt x="148311" y="185317"/>
                    <a:pt x="160124" y="176208"/>
                  </a:cubicBezTo>
                  <a:cubicBezTo>
                    <a:pt x="176492" y="192576"/>
                    <a:pt x="176492" y="192576"/>
                    <a:pt x="176492" y="192576"/>
                  </a:cubicBezTo>
                  <a:cubicBezTo>
                    <a:pt x="192861" y="176208"/>
                    <a:pt x="192861" y="176208"/>
                    <a:pt x="192861" y="176208"/>
                  </a:cubicBezTo>
                  <a:cubicBezTo>
                    <a:pt x="176492" y="159839"/>
                    <a:pt x="176492" y="159839"/>
                    <a:pt x="176492" y="159839"/>
                  </a:cubicBezTo>
                  <a:cubicBezTo>
                    <a:pt x="185459" y="148026"/>
                    <a:pt x="191153" y="133935"/>
                    <a:pt x="192861" y="119275"/>
                  </a:cubicBezTo>
                  <a:lnTo>
                    <a:pt x="216488" y="119275"/>
                  </a:lnTo>
                  <a:cubicBezTo>
                    <a:pt x="216488" y="96786"/>
                    <a:pt x="216488" y="96786"/>
                    <a:pt x="216488" y="96786"/>
                  </a:cubicBezTo>
                  <a:cubicBezTo>
                    <a:pt x="192861" y="96928"/>
                    <a:pt x="192861" y="96928"/>
                    <a:pt x="192861" y="96928"/>
                  </a:cubicBezTo>
                  <a:close/>
                  <a:moveTo>
                    <a:pt x="108457" y="160978"/>
                  </a:moveTo>
                  <a:cubicBezTo>
                    <a:pt x="79279" y="160978"/>
                    <a:pt x="55652" y="137351"/>
                    <a:pt x="55652" y="108173"/>
                  </a:cubicBezTo>
                  <a:cubicBezTo>
                    <a:pt x="55652" y="78994"/>
                    <a:pt x="79279" y="55367"/>
                    <a:pt x="108457" y="55367"/>
                  </a:cubicBezTo>
                  <a:cubicBezTo>
                    <a:pt x="137636" y="55367"/>
                    <a:pt x="161263" y="78994"/>
                    <a:pt x="161263" y="108173"/>
                  </a:cubicBezTo>
                  <a:cubicBezTo>
                    <a:pt x="161120" y="137351"/>
                    <a:pt x="137493" y="160978"/>
                    <a:pt x="108457" y="160978"/>
                  </a:cubicBezTo>
                  <a:close/>
                </a:path>
              </a:pathLst>
            </a:custGeom>
            <a:solidFill>
              <a:srgbClr val="2F2F2F"/>
            </a:solidFill>
            <a:ln w="14201" cap="flat">
              <a:noFill/>
              <a:prstDash val="solid"/>
              <a:miter/>
            </a:ln>
          </p:spPr>
          <p:txBody>
            <a:bodyPr rtlCol="0" anchor="ctr"/>
            <a:lstStyle/>
            <a:p>
              <a:pPr defTabSz="777060">
                <a:defRPr/>
              </a:pPr>
              <a:endParaRPr lang="en-US" sz="1530" kern="0" dirty="0">
                <a:solidFill>
                  <a:srgbClr val="282828"/>
                </a:solidFill>
                <a:latin typeface="Segoe UI"/>
              </a:endParaRPr>
            </a:p>
          </p:txBody>
        </p:sp>
        <p:sp>
          <p:nvSpPr>
            <p:cNvPr id="192" name="Freeform: Shape 609">
              <a:extLst>
                <a:ext uri="{FF2B5EF4-FFF2-40B4-BE49-F238E27FC236}">
                  <a16:creationId xmlns:a16="http://schemas.microsoft.com/office/drawing/2014/main" id="{9F92CC01-72E2-C1F7-934E-9BC11C177A7E}"/>
                </a:ext>
              </a:extLst>
            </p:cNvPr>
            <p:cNvSpPr/>
            <p:nvPr/>
          </p:nvSpPr>
          <p:spPr>
            <a:xfrm>
              <a:off x="3602774" y="5337090"/>
              <a:ext cx="248512" cy="248227"/>
            </a:xfrm>
            <a:custGeom>
              <a:avLst/>
              <a:gdLst>
                <a:gd name="connsiteX0" fmla="*/ 125395 w 248512"/>
                <a:gd name="connsiteY0" fmla="*/ 248228 h 248227"/>
                <a:gd name="connsiteX1" fmla="*/ 125395 w 248512"/>
                <a:gd name="connsiteY1" fmla="*/ 248228 h 248227"/>
                <a:gd name="connsiteX2" fmla="*/ 0 w 248512"/>
                <a:gd name="connsiteY2" fmla="*/ 125253 h 248227"/>
                <a:gd name="connsiteX3" fmla="*/ 74298 w 248512"/>
                <a:gd name="connsiteY3" fmla="*/ 11529 h 248227"/>
                <a:gd name="connsiteX4" fmla="*/ 125395 w 248512"/>
                <a:gd name="connsiteY4" fmla="*/ 0 h 248227"/>
                <a:gd name="connsiteX5" fmla="*/ 176492 w 248512"/>
                <a:gd name="connsiteY5" fmla="*/ 11529 h 248227"/>
                <a:gd name="connsiteX6" fmla="*/ 248513 w 248512"/>
                <a:gd name="connsiteY6" fmla="*/ 125253 h 248227"/>
                <a:gd name="connsiteX7" fmla="*/ 125395 w 248512"/>
                <a:gd name="connsiteY7" fmla="*/ 248228 h 248227"/>
                <a:gd name="connsiteX8" fmla="*/ 125395 w 248512"/>
                <a:gd name="connsiteY8" fmla="*/ 248228 h 24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12" h="248227">
                  <a:moveTo>
                    <a:pt x="125395" y="248228"/>
                  </a:moveTo>
                  <a:lnTo>
                    <a:pt x="125395" y="248228"/>
                  </a:lnTo>
                  <a:cubicBezTo>
                    <a:pt x="55652" y="248228"/>
                    <a:pt x="0" y="192576"/>
                    <a:pt x="0" y="125253"/>
                  </a:cubicBezTo>
                  <a:cubicBezTo>
                    <a:pt x="0" y="74155"/>
                    <a:pt x="30174" y="32452"/>
                    <a:pt x="74298" y="11529"/>
                  </a:cubicBezTo>
                  <a:cubicBezTo>
                    <a:pt x="88246" y="4555"/>
                    <a:pt x="106749" y="0"/>
                    <a:pt x="125395" y="0"/>
                  </a:cubicBezTo>
                  <a:cubicBezTo>
                    <a:pt x="141621" y="0"/>
                    <a:pt x="160266" y="4697"/>
                    <a:pt x="176492" y="11529"/>
                  </a:cubicBezTo>
                  <a:cubicBezTo>
                    <a:pt x="218338" y="32452"/>
                    <a:pt x="248513" y="74155"/>
                    <a:pt x="248513" y="125253"/>
                  </a:cubicBezTo>
                  <a:cubicBezTo>
                    <a:pt x="248513" y="192576"/>
                    <a:pt x="192718" y="248228"/>
                    <a:pt x="125395" y="248228"/>
                  </a:cubicBezTo>
                  <a:lnTo>
                    <a:pt x="125395" y="248228"/>
                  </a:lnTo>
                  <a:close/>
                </a:path>
              </a:pathLst>
            </a:custGeom>
            <a:solidFill>
              <a:srgbClr val="C1C1C1"/>
            </a:solidFill>
            <a:ln w="14201" cap="flat">
              <a:noFill/>
              <a:prstDash val="solid"/>
              <a:miter/>
            </a:ln>
          </p:spPr>
          <p:txBody>
            <a:bodyPr rtlCol="0" anchor="ctr"/>
            <a:lstStyle/>
            <a:p>
              <a:pPr defTabSz="777060">
                <a:defRPr/>
              </a:pPr>
              <a:endParaRPr lang="en-US" sz="1530" kern="0" dirty="0">
                <a:solidFill>
                  <a:srgbClr val="282828"/>
                </a:solidFill>
                <a:latin typeface="Segoe UI"/>
              </a:endParaRPr>
            </a:p>
          </p:txBody>
        </p:sp>
        <p:sp>
          <p:nvSpPr>
            <p:cNvPr id="193" name="Freeform: Shape 610">
              <a:extLst>
                <a:ext uri="{FF2B5EF4-FFF2-40B4-BE49-F238E27FC236}">
                  <a16:creationId xmlns:a16="http://schemas.microsoft.com/office/drawing/2014/main" id="{41681258-75AE-D525-2682-227343B391FE}"/>
                </a:ext>
              </a:extLst>
            </p:cNvPr>
            <p:cNvSpPr/>
            <p:nvPr/>
          </p:nvSpPr>
          <p:spPr>
            <a:xfrm>
              <a:off x="3542283" y="5615492"/>
              <a:ext cx="371772" cy="185601"/>
            </a:xfrm>
            <a:custGeom>
              <a:avLst/>
              <a:gdLst>
                <a:gd name="connsiteX0" fmla="*/ 185886 w 371772"/>
                <a:gd name="connsiteY0" fmla="*/ 0 h 185601"/>
                <a:gd name="connsiteX1" fmla="*/ 185886 w 371772"/>
                <a:gd name="connsiteY1" fmla="*/ 0 h 185601"/>
                <a:gd name="connsiteX2" fmla="*/ 371773 w 371772"/>
                <a:gd name="connsiteY2" fmla="*/ 185602 h 185601"/>
                <a:gd name="connsiteX3" fmla="*/ 0 w 371772"/>
                <a:gd name="connsiteY3" fmla="*/ 185602 h 185601"/>
                <a:gd name="connsiteX4" fmla="*/ 185886 w 371772"/>
                <a:gd name="connsiteY4" fmla="*/ 0 h 185601"/>
                <a:gd name="connsiteX5" fmla="*/ 185886 w 371772"/>
                <a:gd name="connsiteY5" fmla="*/ 0 h 18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772" h="185601">
                  <a:moveTo>
                    <a:pt x="185886" y="0"/>
                  </a:moveTo>
                  <a:lnTo>
                    <a:pt x="185886" y="0"/>
                  </a:lnTo>
                  <a:cubicBezTo>
                    <a:pt x="288081" y="0"/>
                    <a:pt x="371773" y="83549"/>
                    <a:pt x="371773" y="185602"/>
                  </a:cubicBezTo>
                  <a:lnTo>
                    <a:pt x="0" y="185602"/>
                  </a:lnTo>
                  <a:cubicBezTo>
                    <a:pt x="0" y="83407"/>
                    <a:pt x="83692" y="0"/>
                    <a:pt x="185886" y="0"/>
                  </a:cubicBezTo>
                  <a:lnTo>
                    <a:pt x="185886" y="0"/>
                  </a:lnTo>
                  <a:close/>
                </a:path>
              </a:pathLst>
            </a:custGeom>
            <a:solidFill>
              <a:srgbClr val="C1C1C1"/>
            </a:solidFill>
            <a:ln w="14201" cap="flat">
              <a:noFill/>
              <a:prstDash val="solid"/>
              <a:miter/>
            </a:ln>
          </p:spPr>
          <p:txBody>
            <a:bodyPr rtlCol="0" anchor="ctr"/>
            <a:lstStyle/>
            <a:p>
              <a:pPr defTabSz="777060">
                <a:defRPr/>
              </a:pPr>
              <a:endParaRPr lang="en-US" sz="1530" kern="0" dirty="0">
                <a:solidFill>
                  <a:srgbClr val="282828"/>
                </a:solidFill>
                <a:latin typeface="Segoe UI"/>
              </a:endParaRPr>
            </a:p>
          </p:txBody>
        </p:sp>
        <p:sp>
          <p:nvSpPr>
            <p:cNvPr id="194" name="Freeform: Shape 611">
              <a:extLst>
                <a:ext uri="{FF2B5EF4-FFF2-40B4-BE49-F238E27FC236}">
                  <a16:creationId xmlns:a16="http://schemas.microsoft.com/office/drawing/2014/main" id="{08067EB3-03D0-91A2-1840-734B31010D2B}"/>
                </a:ext>
              </a:extLst>
            </p:cNvPr>
            <p:cNvSpPr/>
            <p:nvPr/>
          </p:nvSpPr>
          <p:spPr>
            <a:xfrm>
              <a:off x="3795352" y="5425905"/>
              <a:ext cx="436534" cy="375046"/>
            </a:xfrm>
            <a:custGeom>
              <a:avLst/>
              <a:gdLst>
                <a:gd name="connsiteX0" fmla="*/ 436534 w 436533"/>
                <a:gd name="connsiteY0" fmla="*/ 134646 h 375045"/>
                <a:gd name="connsiteX1" fmla="*/ 436534 w 436533"/>
                <a:gd name="connsiteY1" fmla="*/ 288365 h 375045"/>
                <a:gd name="connsiteX2" fmla="*/ 421874 w 436533"/>
                <a:gd name="connsiteY2" fmla="*/ 301887 h 375045"/>
                <a:gd name="connsiteX3" fmla="*/ 213214 w 436533"/>
                <a:gd name="connsiteY3" fmla="*/ 301887 h 375045"/>
                <a:gd name="connsiteX4" fmla="*/ 213214 w 436533"/>
                <a:gd name="connsiteY4" fmla="*/ 345725 h 375045"/>
                <a:gd name="connsiteX5" fmla="*/ 286515 w 436533"/>
                <a:gd name="connsiteY5" fmla="*/ 345725 h 375045"/>
                <a:gd name="connsiteX6" fmla="*/ 286515 w 436533"/>
                <a:gd name="connsiteY6" fmla="*/ 375046 h 375045"/>
                <a:gd name="connsiteX7" fmla="*/ 147172 w 436533"/>
                <a:gd name="connsiteY7" fmla="*/ 375046 h 375045"/>
                <a:gd name="connsiteX8" fmla="*/ 145179 w 436533"/>
                <a:gd name="connsiteY8" fmla="*/ 345725 h 375045"/>
                <a:gd name="connsiteX9" fmla="*/ 175923 w 436533"/>
                <a:gd name="connsiteY9" fmla="*/ 345725 h 375045"/>
                <a:gd name="connsiteX10" fmla="*/ 175923 w 436533"/>
                <a:gd name="connsiteY10" fmla="*/ 301887 h 375045"/>
                <a:gd name="connsiteX11" fmla="*/ 134220 w 436533"/>
                <a:gd name="connsiteY11" fmla="*/ 301887 h 375045"/>
                <a:gd name="connsiteX12" fmla="*/ 0 w 436533"/>
                <a:gd name="connsiteY12" fmla="*/ 171938 h 375045"/>
                <a:gd name="connsiteX13" fmla="*/ 84403 w 436533"/>
                <a:gd name="connsiteY13" fmla="*/ 36437 h 375045"/>
                <a:gd name="connsiteX14" fmla="*/ 79849 w 436533"/>
                <a:gd name="connsiteY14" fmla="*/ 0 h 375045"/>
                <a:gd name="connsiteX15" fmla="*/ 298756 w 436533"/>
                <a:gd name="connsiteY15" fmla="*/ 0 h 375045"/>
                <a:gd name="connsiteX16" fmla="*/ 298756 w 436533"/>
                <a:gd name="connsiteY16" fmla="*/ 37860 h 375045"/>
                <a:gd name="connsiteX17" fmla="*/ 326226 w 436533"/>
                <a:gd name="connsiteY17" fmla="*/ 37860 h 375045"/>
                <a:gd name="connsiteX18" fmla="*/ 333343 w 436533"/>
                <a:gd name="connsiteY18" fmla="*/ 55367 h 375045"/>
                <a:gd name="connsiteX19" fmla="*/ 313986 w 436533"/>
                <a:gd name="connsiteY19" fmla="*/ 74582 h 375045"/>
                <a:gd name="connsiteX20" fmla="*/ 358820 w 436533"/>
                <a:gd name="connsiteY20" fmla="*/ 119275 h 375045"/>
                <a:gd name="connsiteX21" fmla="*/ 378035 w 436533"/>
                <a:gd name="connsiteY21" fmla="*/ 100060 h 375045"/>
                <a:gd name="connsiteX22" fmla="*/ 395685 w 436533"/>
                <a:gd name="connsiteY22" fmla="*/ 107176 h 375045"/>
                <a:gd name="connsiteX23" fmla="*/ 395685 w 436533"/>
                <a:gd name="connsiteY23" fmla="*/ 134646 h 375045"/>
                <a:gd name="connsiteX24" fmla="*/ 436534 w 436533"/>
                <a:gd name="connsiteY24" fmla="*/ 134646 h 37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533" h="375045">
                  <a:moveTo>
                    <a:pt x="436534" y="134646"/>
                  </a:moveTo>
                  <a:lnTo>
                    <a:pt x="436534" y="288365"/>
                  </a:lnTo>
                  <a:cubicBezTo>
                    <a:pt x="436534" y="296194"/>
                    <a:pt x="429702" y="301887"/>
                    <a:pt x="421874" y="301887"/>
                  </a:cubicBezTo>
                  <a:lnTo>
                    <a:pt x="213214" y="301887"/>
                  </a:lnTo>
                  <a:lnTo>
                    <a:pt x="213214" y="345725"/>
                  </a:lnTo>
                  <a:lnTo>
                    <a:pt x="286515" y="345725"/>
                  </a:lnTo>
                  <a:lnTo>
                    <a:pt x="286515" y="375046"/>
                  </a:lnTo>
                  <a:lnTo>
                    <a:pt x="147172" y="375046"/>
                  </a:lnTo>
                  <a:cubicBezTo>
                    <a:pt x="147172" y="365083"/>
                    <a:pt x="146460" y="355262"/>
                    <a:pt x="145179" y="345725"/>
                  </a:cubicBezTo>
                  <a:lnTo>
                    <a:pt x="175923" y="345725"/>
                  </a:lnTo>
                  <a:lnTo>
                    <a:pt x="175923" y="301887"/>
                  </a:lnTo>
                  <a:lnTo>
                    <a:pt x="134220" y="301887"/>
                  </a:lnTo>
                  <a:cubicBezTo>
                    <a:pt x="111731" y="240684"/>
                    <a:pt x="62057" y="192433"/>
                    <a:pt x="0" y="171938"/>
                  </a:cubicBezTo>
                  <a:cubicBezTo>
                    <a:pt x="49959" y="147172"/>
                    <a:pt x="84403" y="95790"/>
                    <a:pt x="84403" y="36437"/>
                  </a:cubicBezTo>
                  <a:cubicBezTo>
                    <a:pt x="84403" y="23912"/>
                    <a:pt x="82838" y="11814"/>
                    <a:pt x="79849" y="0"/>
                  </a:cubicBezTo>
                  <a:lnTo>
                    <a:pt x="298756" y="0"/>
                  </a:lnTo>
                  <a:lnTo>
                    <a:pt x="298756" y="37860"/>
                  </a:lnTo>
                  <a:lnTo>
                    <a:pt x="326226" y="37860"/>
                  </a:lnTo>
                  <a:cubicBezTo>
                    <a:pt x="328077" y="43838"/>
                    <a:pt x="330496" y="49816"/>
                    <a:pt x="333343" y="55367"/>
                  </a:cubicBezTo>
                  <a:lnTo>
                    <a:pt x="313986" y="74582"/>
                  </a:lnTo>
                  <a:lnTo>
                    <a:pt x="358820" y="119275"/>
                  </a:lnTo>
                  <a:lnTo>
                    <a:pt x="378035" y="100060"/>
                  </a:lnTo>
                  <a:cubicBezTo>
                    <a:pt x="383729" y="103049"/>
                    <a:pt x="389564" y="105326"/>
                    <a:pt x="395685" y="107176"/>
                  </a:cubicBezTo>
                  <a:lnTo>
                    <a:pt x="395685" y="134646"/>
                  </a:lnTo>
                  <a:lnTo>
                    <a:pt x="436534" y="134646"/>
                  </a:lnTo>
                  <a:close/>
                </a:path>
              </a:pathLst>
            </a:custGeom>
            <a:solidFill>
              <a:schemeClr val="accent1"/>
            </a:solidFill>
            <a:ln w="14201" cap="flat">
              <a:noFill/>
              <a:prstDash val="solid"/>
              <a:miter/>
            </a:ln>
          </p:spPr>
          <p:txBody>
            <a:bodyPr rtlCol="0" anchor="ctr"/>
            <a:lstStyle/>
            <a:p>
              <a:pPr defTabSz="777060">
                <a:defRPr/>
              </a:pPr>
              <a:endParaRPr lang="en-US" sz="1530" kern="0" dirty="0">
                <a:solidFill>
                  <a:srgbClr val="282828"/>
                </a:solidFill>
                <a:latin typeface="Segoe UI"/>
              </a:endParaRPr>
            </a:p>
          </p:txBody>
        </p:sp>
      </p:grpSp>
      <p:grpSp>
        <p:nvGrpSpPr>
          <p:cNvPr id="195" name="Graphic 20">
            <a:extLst>
              <a:ext uri="{FF2B5EF4-FFF2-40B4-BE49-F238E27FC236}">
                <a16:creationId xmlns:a16="http://schemas.microsoft.com/office/drawing/2014/main" id="{88920A81-2A88-B968-347D-095170290330}"/>
              </a:ext>
              <a:ext uri="{C183D7F6-B498-43B3-948B-1728B52AA6E4}">
                <adec:decorative xmlns:adec="http://schemas.microsoft.com/office/drawing/2017/decorative" val="1"/>
              </a:ext>
            </a:extLst>
          </p:cNvPr>
          <p:cNvGrpSpPr/>
          <p:nvPr/>
        </p:nvGrpSpPr>
        <p:grpSpPr>
          <a:xfrm>
            <a:off x="8219443" y="4186532"/>
            <a:ext cx="342497" cy="295827"/>
            <a:chOff x="10373468" y="2008057"/>
            <a:chExt cx="655318" cy="566023"/>
          </a:xfrm>
        </p:grpSpPr>
        <p:sp>
          <p:nvSpPr>
            <p:cNvPr id="196" name="Freeform: Shape 590">
              <a:extLst>
                <a:ext uri="{FF2B5EF4-FFF2-40B4-BE49-F238E27FC236}">
                  <a16:creationId xmlns:a16="http://schemas.microsoft.com/office/drawing/2014/main" id="{0141FEDF-3959-5A25-0D43-B8A0A644868B}"/>
                </a:ext>
              </a:extLst>
            </p:cNvPr>
            <p:cNvSpPr/>
            <p:nvPr/>
          </p:nvSpPr>
          <p:spPr>
            <a:xfrm>
              <a:off x="10373468" y="2285583"/>
              <a:ext cx="655318" cy="288497"/>
            </a:xfrm>
            <a:custGeom>
              <a:avLst/>
              <a:gdLst>
                <a:gd name="connsiteX0" fmla="*/ 288981 w 655318"/>
                <a:gd name="connsiteY0" fmla="*/ 112194 h 288497"/>
                <a:gd name="connsiteX1" fmla="*/ 447987 w 655318"/>
                <a:gd name="connsiteY1" fmla="*/ 113753 h 288497"/>
                <a:gd name="connsiteX2" fmla="*/ 546197 w 655318"/>
                <a:gd name="connsiteY2" fmla="*/ 18661 h 288497"/>
                <a:gd name="connsiteX3" fmla="*/ 655318 w 655318"/>
                <a:gd name="connsiteY3" fmla="*/ 31133 h 288497"/>
                <a:gd name="connsiteX4" fmla="*/ 482282 w 655318"/>
                <a:gd name="connsiteY4" fmla="*/ 202610 h 288497"/>
                <a:gd name="connsiteX5" fmla="*/ 190771 w 655318"/>
                <a:gd name="connsiteY5" fmla="*/ 275877 h 288497"/>
                <a:gd name="connsiteX6" fmla="*/ 30206 w 655318"/>
                <a:gd name="connsiteY6" fmla="*/ 258730 h 288497"/>
                <a:gd name="connsiteX7" fmla="*/ 31765 w 655318"/>
                <a:gd name="connsiteY7" fmla="*/ 109077 h 288497"/>
                <a:gd name="connsiteX8" fmla="*/ 125298 w 655318"/>
                <a:gd name="connsiteY8" fmla="*/ 20220 h 288497"/>
                <a:gd name="connsiteX9" fmla="*/ 352895 w 655318"/>
                <a:gd name="connsiteY9" fmla="*/ 21779 h 288497"/>
                <a:gd name="connsiteX10" fmla="*/ 288981 w 655318"/>
                <a:gd name="connsiteY10" fmla="*/ 112194 h 2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318" h="288497">
                  <a:moveTo>
                    <a:pt x="288981" y="112194"/>
                  </a:moveTo>
                  <a:cubicBezTo>
                    <a:pt x="380955" y="113753"/>
                    <a:pt x="447987" y="113753"/>
                    <a:pt x="447987" y="113753"/>
                  </a:cubicBezTo>
                  <a:cubicBezTo>
                    <a:pt x="447987" y="113753"/>
                    <a:pt x="496312" y="68546"/>
                    <a:pt x="546197" y="18661"/>
                  </a:cubicBezTo>
                  <a:cubicBezTo>
                    <a:pt x="596081" y="-29664"/>
                    <a:pt x="655318" y="31133"/>
                    <a:pt x="655318" y="31133"/>
                  </a:cubicBezTo>
                  <a:cubicBezTo>
                    <a:pt x="482282" y="202610"/>
                    <a:pt x="482282" y="202610"/>
                    <a:pt x="482282" y="202610"/>
                  </a:cubicBezTo>
                  <a:cubicBezTo>
                    <a:pt x="482282" y="202610"/>
                    <a:pt x="193889" y="275877"/>
                    <a:pt x="190771" y="275877"/>
                  </a:cubicBezTo>
                  <a:cubicBezTo>
                    <a:pt x="145563" y="291466"/>
                    <a:pt x="70737" y="299260"/>
                    <a:pt x="30206" y="258730"/>
                  </a:cubicBezTo>
                  <a:cubicBezTo>
                    <a:pt x="-10325" y="216640"/>
                    <a:pt x="-10325" y="149608"/>
                    <a:pt x="31765" y="109077"/>
                  </a:cubicBezTo>
                  <a:cubicBezTo>
                    <a:pt x="125298" y="20220"/>
                    <a:pt x="125298" y="20220"/>
                    <a:pt x="125298" y="20220"/>
                  </a:cubicBezTo>
                  <a:cubicBezTo>
                    <a:pt x="352895" y="21779"/>
                    <a:pt x="352895" y="21779"/>
                    <a:pt x="352895" y="21779"/>
                  </a:cubicBezTo>
                  <a:cubicBezTo>
                    <a:pt x="352895" y="88811"/>
                    <a:pt x="288981" y="112194"/>
                    <a:pt x="288981" y="112194"/>
                  </a:cubicBezTo>
                  <a:close/>
                </a:path>
              </a:pathLst>
            </a:custGeom>
            <a:solidFill>
              <a:srgbClr val="C1C1C1"/>
            </a:solidFill>
            <a:ln w="15421" cap="flat">
              <a:noFill/>
              <a:prstDash val="solid"/>
              <a:miter/>
            </a:ln>
          </p:spPr>
          <p:txBody>
            <a:bodyPr rtlCol="0" anchor="ctr"/>
            <a:lstStyle/>
            <a:p>
              <a:pPr defTabSz="777060">
                <a:defRPr/>
              </a:pPr>
              <a:endParaRPr lang="en-IN" sz="1530" kern="0" dirty="0">
                <a:solidFill>
                  <a:srgbClr val="282828"/>
                </a:solidFill>
                <a:latin typeface="Segoe UI"/>
              </a:endParaRPr>
            </a:p>
          </p:txBody>
        </p:sp>
        <p:sp>
          <p:nvSpPr>
            <p:cNvPr id="197" name="Freeform: Shape 591">
              <a:extLst>
                <a:ext uri="{FF2B5EF4-FFF2-40B4-BE49-F238E27FC236}">
                  <a16:creationId xmlns:a16="http://schemas.microsoft.com/office/drawing/2014/main" id="{799063CD-960D-A270-B7B1-73C5C9AFF193}"/>
                </a:ext>
              </a:extLst>
            </p:cNvPr>
            <p:cNvSpPr/>
            <p:nvPr/>
          </p:nvSpPr>
          <p:spPr>
            <a:xfrm>
              <a:off x="10684273" y="2008057"/>
              <a:ext cx="205772" cy="303982"/>
            </a:xfrm>
            <a:custGeom>
              <a:avLst/>
              <a:gdLst>
                <a:gd name="connsiteX0" fmla="*/ 116916 w 205772"/>
                <a:gd name="connsiteY0" fmla="*/ 303982 h 303982"/>
                <a:gd name="connsiteX1" fmla="*/ 85739 w 205772"/>
                <a:gd name="connsiteY1" fmla="*/ 303982 h 303982"/>
                <a:gd name="connsiteX2" fmla="*/ 85739 w 205772"/>
                <a:gd name="connsiteY2" fmla="*/ 258775 h 303982"/>
                <a:gd name="connsiteX3" fmla="*/ 15589 w 205772"/>
                <a:gd name="connsiteY3" fmla="*/ 258775 h 303982"/>
                <a:gd name="connsiteX4" fmla="*/ 15589 w 205772"/>
                <a:gd name="connsiteY4" fmla="*/ 227597 h 303982"/>
                <a:gd name="connsiteX5" fmla="*/ 87297 w 205772"/>
                <a:gd name="connsiteY5" fmla="*/ 227597 h 303982"/>
                <a:gd name="connsiteX6" fmla="*/ 87297 w 205772"/>
                <a:gd name="connsiteY6" fmla="*/ 168359 h 303982"/>
                <a:gd name="connsiteX7" fmla="*/ 62355 w 205772"/>
                <a:gd name="connsiteY7" fmla="*/ 168359 h 303982"/>
                <a:gd name="connsiteX8" fmla="*/ 62355 w 205772"/>
                <a:gd name="connsiteY8" fmla="*/ 168359 h 303982"/>
                <a:gd name="connsiteX9" fmla="*/ 0 w 205772"/>
                <a:gd name="connsiteY9" fmla="*/ 107563 h 303982"/>
                <a:gd name="connsiteX10" fmla="*/ 62355 w 205772"/>
                <a:gd name="connsiteY10" fmla="*/ 46767 h 303982"/>
                <a:gd name="connsiteX11" fmla="*/ 87297 w 205772"/>
                <a:gd name="connsiteY11" fmla="*/ 46767 h 303982"/>
                <a:gd name="connsiteX12" fmla="*/ 87297 w 205772"/>
                <a:gd name="connsiteY12" fmla="*/ 0 h 303982"/>
                <a:gd name="connsiteX13" fmla="*/ 118475 w 205772"/>
                <a:gd name="connsiteY13" fmla="*/ 0 h 303982"/>
                <a:gd name="connsiteX14" fmla="*/ 118475 w 205772"/>
                <a:gd name="connsiteY14" fmla="*/ 45208 h 303982"/>
                <a:gd name="connsiteX15" fmla="*/ 187066 w 205772"/>
                <a:gd name="connsiteY15" fmla="*/ 45208 h 303982"/>
                <a:gd name="connsiteX16" fmla="*/ 187066 w 205772"/>
                <a:gd name="connsiteY16" fmla="*/ 76385 h 303982"/>
                <a:gd name="connsiteX17" fmla="*/ 118475 w 205772"/>
                <a:gd name="connsiteY17" fmla="*/ 76385 h 303982"/>
                <a:gd name="connsiteX18" fmla="*/ 118475 w 205772"/>
                <a:gd name="connsiteY18" fmla="*/ 137182 h 303982"/>
                <a:gd name="connsiteX19" fmla="*/ 143417 w 205772"/>
                <a:gd name="connsiteY19" fmla="*/ 137182 h 303982"/>
                <a:gd name="connsiteX20" fmla="*/ 143417 w 205772"/>
                <a:gd name="connsiteY20" fmla="*/ 137182 h 303982"/>
                <a:gd name="connsiteX21" fmla="*/ 205773 w 205772"/>
                <a:gd name="connsiteY21" fmla="*/ 197978 h 303982"/>
                <a:gd name="connsiteX22" fmla="*/ 141858 w 205772"/>
                <a:gd name="connsiteY22" fmla="*/ 258775 h 303982"/>
                <a:gd name="connsiteX23" fmla="*/ 116916 w 205772"/>
                <a:gd name="connsiteY23" fmla="*/ 258775 h 303982"/>
                <a:gd name="connsiteX24" fmla="*/ 116916 w 205772"/>
                <a:gd name="connsiteY24" fmla="*/ 303982 h 303982"/>
                <a:gd name="connsiteX25" fmla="*/ 116916 w 205772"/>
                <a:gd name="connsiteY25" fmla="*/ 227597 h 303982"/>
                <a:gd name="connsiteX26" fmla="*/ 141858 w 205772"/>
                <a:gd name="connsiteY26" fmla="*/ 227597 h 303982"/>
                <a:gd name="connsiteX27" fmla="*/ 174595 w 205772"/>
                <a:gd name="connsiteY27" fmla="*/ 197978 h 303982"/>
                <a:gd name="connsiteX28" fmla="*/ 141858 w 205772"/>
                <a:gd name="connsiteY28" fmla="*/ 168359 h 303982"/>
                <a:gd name="connsiteX29" fmla="*/ 116916 w 205772"/>
                <a:gd name="connsiteY29" fmla="*/ 168359 h 303982"/>
                <a:gd name="connsiteX30" fmla="*/ 116916 w 205772"/>
                <a:gd name="connsiteY30" fmla="*/ 227597 h 303982"/>
                <a:gd name="connsiteX31" fmla="*/ 62355 w 205772"/>
                <a:gd name="connsiteY31" fmla="*/ 76385 h 303982"/>
                <a:gd name="connsiteX32" fmla="*/ 31178 w 205772"/>
                <a:gd name="connsiteY32" fmla="*/ 106004 h 303982"/>
                <a:gd name="connsiteX33" fmla="*/ 62355 w 205772"/>
                <a:gd name="connsiteY33" fmla="*/ 135623 h 303982"/>
                <a:gd name="connsiteX34" fmla="*/ 87297 w 205772"/>
                <a:gd name="connsiteY34" fmla="*/ 135623 h 303982"/>
                <a:gd name="connsiteX35" fmla="*/ 87297 w 205772"/>
                <a:gd name="connsiteY35" fmla="*/ 76385 h 303982"/>
                <a:gd name="connsiteX36" fmla="*/ 62355 w 205772"/>
                <a:gd name="connsiteY36" fmla="*/ 76385 h 3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5772" h="303982">
                  <a:moveTo>
                    <a:pt x="116916" y="303982"/>
                  </a:moveTo>
                  <a:lnTo>
                    <a:pt x="85739" y="303982"/>
                  </a:lnTo>
                  <a:lnTo>
                    <a:pt x="85739" y="258775"/>
                  </a:lnTo>
                  <a:lnTo>
                    <a:pt x="15589" y="258775"/>
                  </a:lnTo>
                  <a:lnTo>
                    <a:pt x="15589" y="227597"/>
                  </a:lnTo>
                  <a:lnTo>
                    <a:pt x="87297" y="227597"/>
                  </a:lnTo>
                  <a:lnTo>
                    <a:pt x="87297" y="168359"/>
                  </a:lnTo>
                  <a:lnTo>
                    <a:pt x="62355" y="168359"/>
                  </a:lnTo>
                  <a:lnTo>
                    <a:pt x="62355" y="168359"/>
                  </a:lnTo>
                  <a:cubicBezTo>
                    <a:pt x="29619" y="168359"/>
                    <a:pt x="0" y="140300"/>
                    <a:pt x="0" y="107563"/>
                  </a:cubicBezTo>
                  <a:cubicBezTo>
                    <a:pt x="0" y="74826"/>
                    <a:pt x="28060" y="46767"/>
                    <a:pt x="62355" y="46767"/>
                  </a:cubicBezTo>
                  <a:lnTo>
                    <a:pt x="87297" y="46767"/>
                  </a:lnTo>
                  <a:lnTo>
                    <a:pt x="87297" y="0"/>
                  </a:lnTo>
                  <a:lnTo>
                    <a:pt x="118475" y="0"/>
                  </a:lnTo>
                  <a:lnTo>
                    <a:pt x="118475" y="45208"/>
                  </a:lnTo>
                  <a:lnTo>
                    <a:pt x="187066" y="45208"/>
                  </a:lnTo>
                  <a:lnTo>
                    <a:pt x="187066" y="76385"/>
                  </a:lnTo>
                  <a:lnTo>
                    <a:pt x="118475" y="76385"/>
                  </a:lnTo>
                  <a:lnTo>
                    <a:pt x="118475" y="137182"/>
                  </a:lnTo>
                  <a:lnTo>
                    <a:pt x="143417" y="137182"/>
                  </a:lnTo>
                  <a:lnTo>
                    <a:pt x="143417" y="137182"/>
                  </a:lnTo>
                  <a:cubicBezTo>
                    <a:pt x="177713" y="137182"/>
                    <a:pt x="205773" y="163683"/>
                    <a:pt x="205773" y="197978"/>
                  </a:cubicBezTo>
                  <a:cubicBezTo>
                    <a:pt x="205773" y="230715"/>
                    <a:pt x="177713" y="258775"/>
                    <a:pt x="141858" y="258775"/>
                  </a:cubicBezTo>
                  <a:lnTo>
                    <a:pt x="116916" y="258775"/>
                  </a:lnTo>
                  <a:lnTo>
                    <a:pt x="116916" y="303982"/>
                  </a:lnTo>
                  <a:close/>
                  <a:moveTo>
                    <a:pt x="116916" y="227597"/>
                  </a:moveTo>
                  <a:lnTo>
                    <a:pt x="141858" y="227597"/>
                  </a:lnTo>
                  <a:cubicBezTo>
                    <a:pt x="159006" y="227597"/>
                    <a:pt x="174595" y="215126"/>
                    <a:pt x="174595" y="197978"/>
                  </a:cubicBezTo>
                  <a:cubicBezTo>
                    <a:pt x="174595" y="180830"/>
                    <a:pt x="160565" y="168359"/>
                    <a:pt x="141858" y="168359"/>
                  </a:cubicBezTo>
                  <a:lnTo>
                    <a:pt x="116916" y="168359"/>
                  </a:lnTo>
                  <a:lnTo>
                    <a:pt x="116916" y="227597"/>
                  </a:lnTo>
                  <a:close/>
                  <a:moveTo>
                    <a:pt x="62355" y="76385"/>
                  </a:moveTo>
                  <a:cubicBezTo>
                    <a:pt x="45208" y="76385"/>
                    <a:pt x="31178" y="90415"/>
                    <a:pt x="31178" y="106004"/>
                  </a:cubicBezTo>
                  <a:cubicBezTo>
                    <a:pt x="31178" y="121593"/>
                    <a:pt x="45208" y="135623"/>
                    <a:pt x="62355" y="135623"/>
                  </a:cubicBezTo>
                  <a:lnTo>
                    <a:pt x="87297" y="135623"/>
                  </a:lnTo>
                  <a:lnTo>
                    <a:pt x="87297" y="76385"/>
                  </a:lnTo>
                  <a:lnTo>
                    <a:pt x="62355" y="76385"/>
                  </a:lnTo>
                  <a:close/>
                </a:path>
              </a:pathLst>
            </a:custGeom>
            <a:solidFill>
              <a:schemeClr val="accent1"/>
            </a:solidFill>
            <a:ln w="15421" cap="flat">
              <a:noFill/>
              <a:prstDash val="solid"/>
              <a:miter/>
            </a:ln>
          </p:spPr>
          <p:txBody>
            <a:bodyPr rtlCol="0" anchor="ctr"/>
            <a:lstStyle/>
            <a:p>
              <a:pPr defTabSz="777060">
                <a:defRPr/>
              </a:pPr>
              <a:endParaRPr lang="en-IN" sz="1530" kern="0" dirty="0">
                <a:solidFill>
                  <a:srgbClr val="282828"/>
                </a:solidFill>
                <a:latin typeface="Segoe UI"/>
              </a:endParaRPr>
            </a:p>
          </p:txBody>
        </p:sp>
      </p:grpSp>
      <p:grpSp>
        <p:nvGrpSpPr>
          <p:cNvPr id="198" name="Group 4">
            <a:extLst>
              <a:ext uri="{FF2B5EF4-FFF2-40B4-BE49-F238E27FC236}">
                <a16:creationId xmlns:a16="http://schemas.microsoft.com/office/drawing/2014/main" id="{A5E94D56-6A43-4069-9300-C8C3C8F69ED6}"/>
              </a:ext>
              <a:ext uri="{C183D7F6-B498-43B3-948B-1728B52AA6E4}">
                <adec:decorative xmlns:adec="http://schemas.microsoft.com/office/drawing/2017/decorative" val="1"/>
              </a:ext>
            </a:extLst>
          </p:cNvPr>
          <p:cNvGrpSpPr>
            <a:grpSpLocks noChangeAspect="1"/>
          </p:cNvGrpSpPr>
          <p:nvPr/>
        </p:nvGrpSpPr>
        <p:grpSpPr bwMode="auto">
          <a:xfrm>
            <a:off x="2529828" y="4218185"/>
            <a:ext cx="350607" cy="316603"/>
            <a:chOff x="8600" y="4061"/>
            <a:chExt cx="299" cy="270"/>
          </a:xfrm>
        </p:grpSpPr>
        <p:sp>
          <p:nvSpPr>
            <p:cNvPr id="199" name="Freeform 5">
              <a:extLst>
                <a:ext uri="{FF2B5EF4-FFF2-40B4-BE49-F238E27FC236}">
                  <a16:creationId xmlns:a16="http://schemas.microsoft.com/office/drawing/2014/main" id="{69D10F60-AE13-E7B2-5FC7-4BD842A6155F}"/>
                </a:ext>
              </a:extLst>
            </p:cNvPr>
            <p:cNvSpPr>
              <a:spLocks/>
            </p:cNvSpPr>
            <p:nvPr/>
          </p:nvSpPr>
          <p:spPr bwMode="auto">
            <a:xfrm>
              <a:off x="8823" y="4081"/>
              <a:ext cx="40" cy="41"/>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200" name="Freeform 6">
              <a:extLst>
                <a:ext uri="{FF2B5EF4-FFF2-40B4-BE49-F238E27FC236}">
                  <a16:creationId xmlns:a16="http://schemas.microsoft.com/office/drawing/2014/main" id="{2E6FC9F4-000D-9392-F48C-5A3FC411596C}"/>
                </a:ext>
              </a:extLst>
            </p:cNvPr>
            <p:cNvSpPr>
              <a:spLocks noEditPoints="1"/>
            </p:cNvSpPr>
            <p:nvPr/>
          </p:nvSpPr>
          <p:spPr bwMode="auto">
            <a:xfrm>
              <a:off x="8600" y="4061"/>
              <a:ext cx="299" cy="246"/>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rgbClr val="C1C1C1"/>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201" name="Freeform 7">
              <a:extLst>
                <a:ext uri="{FF2B5EF4-FFF2-40B4-BE49-F238E27FC236}">
                  <a16:creationId xmlns:a16="http://schemas.microsoft.com/office/drawing/2014/main" id="{989303C1-3BE6-C9E6-D3BE-1FAD6FE11424}"/>
                </a:ext>
              </a:extLst>
            </p:cNvPr>
            <p:cNvSpPr>
              <a:spLocks/>
            </p:cNvSpPr>
            <p:nvPr/>
          </p:nvSpPr>
          <p:spPr bwMode="auto">
            <a:xfrm>
              <a:off x="8823" y="4143"/>
              <a:ext cx="40" cy="41"/>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202" name="Freeform 8">
              <a:extLst>
                <a:ext uri="{FF2B5EF4-FFF2-40B4-BE49-F238E27FC236}">
                  <a16:creationId xmlns:a16="http://schemas.microsoft.com/office/drawing/2014/main" id="{D9D39369-DD39-001D-C83C-1A62074F27E2}"/>
                </a:ext>
              </a:extLst>
            </p:cNvPr>
            <p:cNvSpPr>
              <a:spLocks/>
            </p:cNvSpPr>
            <p:nvPr/>
          </p:nvSpPr>
          <p:spPr bwMode="auto">
            <a:xfrm>
              <a:off x="8823" y="4204"/>
              <a:ext cx="73" cy="41"/>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203" name="Freeform 9">
              <a:extLst>
                <a:ext uri="{FF2B5EF4-FFF2-40B4-BE49-F238E27FC236}">
                  <a16:creationId xmlns:a16="http://schemas.microsoft.com/office/drawing/2014/main" id="{BCE65D3E-602F-A782-18E9-DFB99379DF13}"/>
                </a:ext>
              </a:extLst>
            </p:cNvPr>
            <p:cNvSpPr>
              <a:spLocks noEditPoints="1"/>
            </p:cNvSpPr>
            <p:nvPr/>
          </p:nvSpPr>
          <p:spPr bwMode="auto">
            <a:xfrm>
              <a:off x="8619" y="4261"/>
              <a:ext cx="70" cy="70"/>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rgbClr val="2F2F2F"/>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sp>
          <p:nvSpPr>
            <p:cNvPr id="204" name="Freeform 10">
              <a:extLst>
                <a:ext uri="{FF2B5EF4-FFF2-40B4-BE49-F238E27FC236}">
                  <a16:creationId xmlns:a16="http://schemas.microsoft.com/office/drawing/2014/main" id="{1344D200-0239-668F-003D-1A1144C8E2D2}"/>
                </a:ext>
              </a:extLst>
            </p:cNvPr>
            <p:cNvSpPr>
              <a:spLocks noEditPoints="1"/>
            </p:cNvSpPr>
            <p:nvPr/>
          </p:nvSpPr>
          <p:spPr bwMode="auto">
            <a:xfrm>
              <a:off x="8718" y="4261"/>
              <a:ext cx="70" cy="70"/>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rgbClr val="2F2F2F"/>
            </a:solidFill>
            <a:ln w="0">
              <a:noFill/>
              <a:prstDash val="solid"/>
              <a:round/>
              <a:headEnd/>
              <a:tailEnd/>
            </a:ln>
          </p:spPr>
          <p:txBody>
            <a:bodyPr vert="horz" wrap="square" lIns="77717" tIns="38858" rIns="77717" bIns="38858" numCol="1" anchor="t" anchorCtr="0" compatLnSpc="1">
              <a:prstTxWarp prst="textNoShape">
                <a:avLst/>
              </a:prstTxWarp>
            </a:bodyPr>
            <a:lstStyle/>
            <a:p>
              <a:pPr defTabSz="914314"/>
              <a:endParaRPr lang="en-US" sz="1500" dirty="0">
                <a:solidFill>
                  <a:srgbClr val="000000"/>
                </a:solidFill>
                <a:latin typeface="Segoe UI"/>
              </a:endParaRPr>
            </a:p>
          </p:txBody>
        </p:sp>
      </p:grpSp>
      <p:sp>
        <p:nvSpPr>
          <p:cNvPr id="2" name="Diagonal Stripe 1">
            <a:extLst>
              <a:ext uri="{FF2B5EF4-FFF2-40B4-BE49-F238E27FC236}">
                <a16:creationId xmlns:a16="http://schemas.microsoft.com/office/drawing/2014/main" id="{6E8D0475-A32F-41A9-1DB6-D01B21EDC723}"/>
              </a:ext>
            </a:extLst>
          </p:cNvPr>
          <p:cNvSpPr/>
          <p:nvPr/>
        </p:nvSpPr>
        <p:spPr bwMode="auto">
          <a:xfrm rot="5400000">
            <a:off x="10893600" y="-78716"/>
            <a:ext cx="1219186" cy="137761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41409DE5-DBBE-7DD8-D9DF-2181683A9D5D}"/>
              </a:ext>
            </a:extLst>
          </p:cNvPr>
          <p:cNvSpPr txBox="1"/>
          <p:nvPr/>
        </p:nvSpPr>
        <p:spPr>
          <a:xfrm rot="2421255">
            <a:off x="11229494" y="315437"/>
            <a:ext cx="847348" cy="271613"/>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02FA8DD3-9435-9733-71A9-1C6E07643B95}"/>
              </a:ext>
              <a:ext uri="{C183D7F6-B498-43B3-948B-1728B52AA6E4}">
                <adec:decorative xmlns:adec="http://schemas.microsoft.com/office/drawing/2017/decorative" val="1"/>
              </a:ext>
            </a:extLst>
          </p:cNvPr>
          <p:cNvSpPr txBox="1"/>
          <p:nvPr/>
        </p:nvSpPr>
        <p:spPr>
          <a:xfrm>
            <a:off x="9195151" y="282488"/>
            <a:ext cx="1975473" cy="646331"/>
          </a:xfrm>
          <a:prstGeom prst="rect">
            <a:avLst/>
          </a:prstGeom>
          <a:noFill/>
        </p:spPr>
        <p:txBody>
          <a:bodyPr wrap="square" lIns="0" tIns="0" rIns="0" bIns="0" rtlCol="0">
            <a:spAutoFit/>
          </a:bodyPr>
          <a:lstStyle/>
          <a:p>
            <a:pPr algn="l"/>
            <a:r>
              <a:rPr lang="en-US" sz="1050" dirty="0"/>
              <a:t>To check off your modules, copy and paste (ctrl c &gt; ctrl v) this checkmark and place it appropriately. </a:t>
            </a:r>
          </a:p>
        </p:txBody>
      </p:sp>
      <p:pic>
        <p:nvPicPr>
          <p:cNvPr id="6" name="Picture 5">
            <a:extLst>
              <a:ext uri="{FF2B5EF4-FFF2-40B4-BE49-F238E27FC236}">
                <a16:creationId xmlns:a16="http://schemas.microsoft.com/office/drawing/2014/main" id="{BC61AFFD-531C-398A-1062-092C69C853D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8879221" y="264335"/>
            <a:ext cx="315930" cy="312475"/>
          </a:xfrm>
          <a:prstGeom prst="rect">
            <a:avLst/>
          </a:prstGeom>
        </p:spPr>
      </p:pic>
      <p:sp>
        <p:nvSpPr>
          <p:cNvPr id="7" name="TextBox 6">
            <a:extLst>
              <a:ext uri="{FF2B5EF4-FFF2-40B4-BE49-F238E27FC236}">
                <a16:creationId xmlns:a16="http://schemas.microsoft.com/office/drawing/2014/main" id="{0F6FC403-BAA3-01A4-8BD4-0FE0EE62844A}"/>
              </a:ext>
            </a:extLst>
          </p:cNvPr>
          <p:cNvSpPr txBox="1"/>
          <p:nvPr/>
        </p:nvSpPr>
        <p:spPr>
          <a:xfrm>
            <a:off x="553058" y="6281281"/>
            <a:ext cx="5198518" cy="479549"/>
          </a:xfrm>
          <a:prstGeom prst="rect">
            <a:avLst/>
          </a:prstGeom>
          <a:noFill/>
        </p:spPr>
        <p:txBody>
          <a:bodyPr wrap="square" lIns="0" tIns="0" rIns="0" bIns="0" rtlCol="0">
            <a:spAutoFit/>
          </a:bodyPr>
          <a:lstStyle/>
          <a:p>
            <a:pPr algn="l"/>
            <a:endParaRPr lang="en-US" sz="2000" dirty="0" err="1"/>
          </a:p>
        </p:txBody>
      </p:sp>
      <p:pic>
        <p:nvPicPr>
          <p:cNvPr id="12" name="Picture 11">
            <a:extLst>
              <a:ext uri="{FF2B5EF4-FFF2-40B4-BE49-F238E27FC236}">
                <a16:creationId xmlns:a16="http://schemas.microsoft.com/office/drawing/2014/main" id="{46E99008-E1D8-FFE2-5F99-26CE81D8039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763472" y="1656484"/>
            <a:ext cx="236805" cy="234215"/>
          </a:xfrm>
          <a:prstGeom prst="rect">
            <a:avLst/>
          </a:prstGeom>
        </p:spPr>
      </p:pic>
      <p:pic>
        <p:nvPicPr>
          <p:cNvPr id="13" name="Picture 12">
            <a:extLst>
              <a:ext uri="{FF2B5EF4-FFF2-40B4-BE49-F238E27FC236}">
                <a16:creationId xmlns:a16="http://schemas.microsoft.com/office/drawing/2014/main" id="{6334F948-5628-9341-F1AD-C88F195D285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784087" y="1942252"/>
            <a:ext cx="236805" cy="234215"/>
          </a:xfrm>
          <a:prstGeom prst="rect">
            <a:avLst/>
          </a:prstGeom>
        </p:spPr>
      </p:pic>
      <p:pic>
        <p:nvPicPr>
          <p:cNvPr id="14" name="Picture 13">
            <a:extLst>
              <a:ext uri="{FF2B5EF4-FFF2-40B4-BE49-F238E27FC236}">
                <a16:creationId xmlns:a16="http://schemas.microsoft.com/office/drawing/2014/main" id="{FFC12D05-6799-1E48-9B54-BE736156C90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4411003" y="1662592"/>
            <a:ext cx="236805" cy="234215"/>
          </a:xfrm>
          <a:prstGeom prst="rect">
            <a:avLst/>
          </a:prstGeom>
        </p:spPr>
      </p:pic>
      <p:pic>
        <p:nvPicPr>
          <p:cNvPr id="15" name="Picture 14">
            <a:extLst>
              <a:ext uri="{FF2B5EF4-FFF2-40B4-BE49-F238E27FC236}">
                <a16:creationId xmlns:a16="http://schemas.microsoft.com/office/drawing/2014/main" id="{CBCA77B4-D6C2-322C-AC1C-437D348CDEF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4396329" y="1927027"/>
            <a:ext cx="236805" cy="234215"/>
          </a:xfrm>
          <a:prstGeom prst="rect">
            <a:avLst/>
          </a:prstGeom>
        </p:spPr>
      </p:pic>
      <p:pic>
        <p:nvPicPr>
          <p:cNvPr id="16" name="Picture 15">
            <a:extLst>
              <a:ext uri="{FF2B5EF4-FFF2-40B4-BE49-F238E27FC236}">
                <a16:creationId xmlns:a16="http://schemas.microsoft.com/office/drawing/2014/main" id="{E69D360A-93F4-300F-36A9-A6E56732B2F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4422498" y="2163712"/>
            <a:ext cx="236805" cy="234215"/>
          </a:xfrm>
          <a:prstGeom prst="rect">
            <a:avLst/>
          </a:prstGeom>
        </p:spPr>
      </p:pic>
      <p:pic>
        <p:nvPicPr>
          <p:cNvPr id="17" name="Picture 16">
            <a:extLst>
              <a:ext uri="{FF2B5EF4-FFF2-40B4-BE49-F238E27FC236}">
                <a16:creationId xmlns:a16="http://schemas.microsoft.com/office/drawing/2014/main" id="{77ED27F4-B5A1-5957-0571-35E5E991C35E}"/>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4411003" y="2443792"/>
            <a:ext cx="236805" cy="234215"/>
          </a:xfrm>
          <a:prstGeom prst="rect">
            <a:avLst/>
          </a:prstGeom>
        </p:spPr>
      </p:pic>
      <p:pic>
        <p:nvPicPr>
          <p:cNvPr id="20" name="Picture 19">
            <a:extLst>
              <a:ext uri="{FF2B5EF4-FFF2-40B4-BE49-F238E27FC236}">
                <a16:creationId xmlns:a16="http://schemas.microsoft.com/office/drawing/2014/main" id="{FEEA5592-15AC-298E-5D24-F4D2E12A2DA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8291225" y="1705137"/>
            <a:ext cx="236805" cy="234215"/>
          </a:xfrm>
          <a:prstGeom prst="rect">
            <a:avLst/>
          </a:prstGeom>
        </p:spPr>
      </p:pic>
      <p:pic>
        <p:nvPicPr>
          <p:cNvPr id="21" name="Picture 20">
            <a:extLst>
              <a:ext uri="{FF2B5EF4-FFF2-40B4-BE49-F238E27FC236}">
                <a16:creationId xmlns:a16="http://schemas.microsoft.com/office/drawing/2014/main" id="{AA7115C0-D82A-ED67-CE1B-2E88FD7AF07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8320784" y="1911957"/>
            <a:ext cx="236805" cy="234215"/>
          </a:xfrm>
          <a:prstGeom prst="rect">
            <a:avLst/>
          </a:prstGeom>
        </p:spPr>
      </p:pic>
      <p:pic>
        <p:nvPicPr>
          <p:cNvPr id="22" name="Picture 21">
            <a:extLst>
              <a:ext uri="{FF2B5EF4-FFF2-40B4-BE49-F238E27FC236}">
                <a16:creationId xmlns:a16="http://schemas.microsoft.com/office/drawing/2014/main" id="{26BFC8AD-6859-D110-9582-4473C861E4B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8303875" y="2443792"/>
            <a:ext cx="236805" cy="234215"/>
          </a:xfrm>
          <a:prstGeom prst="rect">
            <a:avLst/>
          </a:prstGeom>
        </p:spPr>
      </p:pic>
      <p:pic>
        <p:nvPicPr>
          <p:cNvPr id="23" name="Picture 22">
            <a:extLst>
              <a:ext uri="{FF2B5EF4-FFF2-40B4-BE49-F238E27FC236}">
                <a16:creationId xmlns:a16="http://schemas.microsoft.com/office/drawing/2014/main" id="{8886DF9E-7191-85C7-867E-82ECE0702A62}"/>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8303875" y="2724532"/>
            <a:ext cx="236805" cy="234215"/>
          </a:xfrm>
          <a:prstGeom prst="rect">
            <a:avLst/>
          </a:prstGeom>
        </p:spPr>
      </p:pic>
      <p:pic>
        <p:nvPicPr>
          <p:cNvPr id="24" name="Picture 23">
            <a:extLst>
              <a:ext uri="{FF2B5EF4-FFF2-40B4-BE49-F238E27FC236}">
                <a16:creationId xmlns:a16="http://schemas.microsoft.com/office/drawing/2014/main" id="{F8032FBA-FD71-FA1E-9F72-7C128D6A6BD2}"/>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10075662" y="4990288"/>
            <a:ext cx="236805" cy="234215"/>
          </a:xfrm>
          <a:prstGeom prst="rect">
            <a:avLst/>
          </a:prstGeom>
        </p:spPr>
      </p:pic>
      <p:pic>
        <p:nvPicPr>
          <p:cNvPr id="8" name="Picture 7">
            <a:extLst>
              <a:ext uri="{FF2B5EF4-FFF2-40B4-BE49-F238E27FC236}">
                <a16:creationId xmlns:a16="http://schemas.microsoft.com/office/drawing/2014/main" id="{66416D80-71CF-F764-02E7-9DF5445B8BA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4434078" y="2953143"/>
            <a:ext cx="236805" cy="234215"/>
          </a:xfrm>
          <a:prstGeom prst="rect">
            <a:avLst/>
          </a:prstGeom>
        </p:spPr>
      </p:pic>
      <p:pic>
        <p:nvPicPr>
          <p:cNvPr id="9" name="Picture 8">
            <a:extLst>
              <a:ext uri="{FF2B5EF4-FFF2-40B4-BE49-F238E27FC236}">
                <a16:creationId xmlns:a16="http://schemas.microsoft.com/office/drawing/2014/main" id="{FFE7B8DE-1F2C-59D3-CC17-90BCD953114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6259983" y="5004646"/>
            <a:ext cx="236805" cy="234215"/>
          </a:xfrm>
          <a:prstGeom prst="rect">
            <a:avLst/>
          </a:prstGeom>
        </p:spPr>
      </p:pic>
      <p:pic>
        <p:nvPicPr>
          <p:cNvPr id="10" name="Picture 9">
            <a:extLst>
              <a:ext uri="{FF2B5EF4-FFF2-40B4-BE49-F238E27FC236}">
                <a16:creationId xmlns:a16="http://schemas.microsoft.com/office/drawing/2014/main" id="{674DD13F-CEA2-C2BE-3FB9-5A4746A950B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6248943" y="5339199"/>
            <a:ext cx="236805" cy="234215"/>
          </a:xfrm>
          <a:prstGeom prst="rect">
            <a:avLst/>
          </a:prstGeom>
        </p:spPr>
      </p:pic>
    </p:spTree>
    <p:extLst>
      <p:ext uri="{BB962C8B-B14F-4D97-AF65-F5344CB8AC3E}">
        <p14:creationId xmlns:p14="http://schemas.microsoft.com/office/powerpoint/2010/main" val="39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3BBAB-C2D1-459E-B845-51C7FD9E533C}"/>
              </a:ext>
            </a:extLst>
          </p:cNvPr>
          <p:cNvSpPr>
            <a:spLocks noGrp="1"/>
          </p:cNvSpPr>
          <p:nvPr>
            <p:ph type="title"/>
          </p:nvPr>
        </p:nvSpPr>
        <p:spPr/>
        <p:txBody>
          <a:bodyPr/>
          <a:lstStyle/>
          <a:p>
            <a:pPr defTabSz="932651">
              <a:defRPr/>
            </a:pPr>
            <a:r>
              <a:rPr lang="en-US" spc="-102" dirty="0">
                <a:ln w="3175">
                  <a:noFill/>
                </a:ln>
                <a:solidFill>
                  <a:schemeClr val="tx1"/>
                </a:solidFill>
                <a:latin typeface="Segoe UI Semibold" panose="020B0702040204020203" pitchFamily="34" charset="0"/>
                <a:ea typeface="+mn-ea"/>
                <a:cs typeface="Segoe UI Semibold" panose="020B0702040204020203" pitchFamily="34" charset="0"/>
              </a:rPr>
              <a:t>Pre-engagement questionnaire responses</a:t>
            </a:r>
          </a:p>
        </p:txBody>
      </p:sp>
      <p:graphicFrame>
        <p:nvGraphicFramePr>
          <p:cNvPr id="14" name="Table 13">
            <a:extLst>
              <a:ext uri="{FF2B5EF4-FFF2-40B4-BE49-F238E27FC236}">
                <a16:creationId xmlns:a16="http://schemas.microsoft.com/office/drawing/2014/main" id="{28AA57C8-7134-41EE-AD58-93E9A1AD7FB8}"/>
              </a:ext>
            </a:extLst>
          </p:cNvPr>
          <p:cNvGraphicFramePr>
            <a:graphicFrameLocks noGrp="1"/>
          </p:cNvGraphicFramePr>
          <p:nvPr>
            <p:extLst>
              <p:ext uri="{D42A27DB-BD31-4B8C-83A1-F6EECF244321}">
                <p14:modId xmlns:p14="http://schemas.microsoft.com/office/powerpoint/2010/main" val="3747884968"/>
              </p:ext>
            </p:extLst>
          </p:nvPr>
        </p:nvGraphicFramePr>
        <p:xfrm>
          <a:off x="590826" y="1702497"/>
          <a:ext cx="11018520" cy="4557210"/>
        </p:xfrm>
        <a:graphic>
          <a:graphicData uri="http://schemas.openxmlformats.org/drawingml/2006/table">
            <a:tbl>
              <a:tblPr firstRow="1" bandRow="1">
                <a:tableStyleId>{F5AB1C69-6EDB-4FF4-983F-18BD219EF322}</a:tableStyleId>
              </a:tblPr>
              <a:tblGrid>
                <a:gridCol w="6601711">
                  <a:extLst>
                    <a:ext uri="{9D8B030D-6E8A-4147-A177-3AD203B41FA5}">
                      <a16:colId xmlns:a16="http://schemas.microsoft.com/office/drawing/2014/main" val="2439732632"/>
                    </a:ext>
                  </a:extLst>
                </a:gridCol>
                <a:gridCol w="4416809">
                  <a:extLst>
                    <a:ext uri="{9D8B030D-6E8A-4147-A177-3AD203B41FA5}">
                      <a16:colId xmlns:a16="http://schemas.microsoft.com/office/drawing/2014/main" val="1513898221"/>
                    </a:ext>
                  </a:extLst>
                </a:gridCol>
              </a:tblGrid>
              <a:tr h="333753">
                <a:tc>
                  <a:txBody>
                    <a:bodyPr/>
                    <a:lstStyle/>
                    <a:p>
                      <a:r>
                        <a:rPr lang="en-US" sz="1600" b="0" dirty="0">
                          <a:solidFill>
                            <a:schemeClr val="bg1"/>
                          </a:solidFill>
                          <a:latin typeface="+mj-lt"/>
                        </a:rPr>
                        <a:t>Question:</a:t>
                      </a:r>
                    </a:p>
                  </a:txBody>
                  <a:tcPr marL="36000" marR="36000" marT="36000" marB="36000" anchor="ctr">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0" dirty="0">
                          <a:solidFill>
                            <a:schemeClr val="bg1"/>
                          </a:solidFill>
                          <a:latin typeface="+mj-lt"/>
                        </a:rPr>
                        <a:t>Response: </a:t>
                      </a:r>
                    </a:p>
                  </a:txBody>
                  <a:tcPr marL="90000" marR="72000" marT="72000" marB="72000" anchor="ctr">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2596626"/>
                  </a:ext>
                </a:extLst>
              </a:tr>
              <a:tr h="434898">
                <a:tc>
                  <a:txBody>
                    <a:bodyPr/>
                    <a:lstStyle/>
                    <a:p>
                      <a:r>
                        <a:rPr lang="en-US" sz="1400" dirty="0">
                          <a:solidFill>
                            <a:srgbClr val="000000"/>
                          </a:solidFill>
                          <a:latin typeface="+mn-lt"/>
                          <a:cs typeface="Segoe UI" panose="020B0502040204020203" pitchFamily="34" charset="0"/>
                        </a:rPr>
                        <a:t>How many frontline workers are in the organization?</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Segoe UI" panose="020B0502040204020203" pitchFamily="34" charset="0"/>
                        </a:rPr>
                        <a:t>&gt;150</a:t>
                      </a: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413117"/>
                  </a:ext>
                </a:extLst>
              </a:tr>
              <a:tr h="434898">
                <a:tc>
                  <a:txBody>
                    <a:bodyPr/>
                    <a:lstStyle/>
                    <a:p>
                      <a:r>
                        <a:rPr lang="en-US" sz="1400" dirty="0">
                          <a:solidFill>
                            <a:srgbClr val="000000"/>
                          </a:solidFill>
                          <a:latin typeface="+mn-lt"/>
                          <a:cs typeface="Segoe UI" panose="020B0502040204020203" pitchFamily="34" charset="0"/>
                        </a:rPr>
                        <a:t>What technology tools are provided to the frontline workers?</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Teams </a:t>
                      </a:r>
                      <a:endParaRPr lang="en-US" sz="1400" kern="1200" dirty="0">
                        <a:solidFill>
                          <a:schemeClr val="dk1"/>
                        </a:solidFill>
                        <a:latin typeface="+mn-lt"/>
                        <a:ea typeface="+mn-ea"/>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2991453"/>
                  </a:ext>
                </a:extLst>
              </a:tr>
              <a:tr h="434898">
                <a:tc>
                  <a:txBody>
                    <a:bodyPr/>
                    <a:lstStyle/>
                    <a:p>
                      <a:r>
                        <a:rPr lang="en-US" sz="1400" dirty="0">
                          <a:solidFill>
                            <a:srgbClr val="000000"/>
                          </a:solidFill>
                          <a:latin typeface="+mn-lt"/>
                          <a:cs typeface="Segoe UI" panose="020B0502040204020203" pitchFamily="34" charset="0"/>
                        </a:rPr>
                        <a:t>Do the frontline workers have access to corporate resources through secure sign-in today?</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rgbClr val="000000"/>
                          </a:solidFill>
                          <a:latin typeface="Segoe UI" panose="020B0502040204020203" pitchFamily="34" charset="0"/>
                          <a:cs typeface="Segoe UI" panose="020B0502040204020203" pitchFamily="34" charset="0"/>
                        </a:rPr>
                        <a:t>Yes</a:t>
                      </a: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300903"/>
                  </a:ext>
                </a:extLst>
              </a:tr>
              <a:tr h="434898">
                <a:tc>
                  <a:txBody>
                    <a:bodyPr/>
                    <a:lstStyle/>
                    <a:p>
                      <a:r>
                        <a:rPr lang="en-US" sz="1400" dirty="0">
                          <a:solidFill>
                            <a:srgbClr val="000000"/>
                          </a:solidFill>
                          <a:latin typeface="+mn-lt"/>
                          <a:cs typeface="Segoe UI" panose="020B0502040204020203" pitchFamily="34" charset="0"/>
                        </a:rPr>
                        <a:t>What devices are used by the frontline workers? How do you manage those devices today?</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400" dirty="0"/>
                        <a:t>Laptops &amp; Mobile </a:t>
                      </a:r>
                      <a:r>
                        <a:rPr lang="fr-FR" sz="1400" dirty="0" err="1"/>
                        <a:t>devices</a:t>
                      </a:r>
                      <a:endParaRPr lang="en-US" sz="1400" dirty="0">
                        <a:solidFill>
                          <a:srgbClr val="000000"/>
                        </a:solidFill>
                        <a:latin typeface="Segoe UI" panose="020B0502040204020203" pitchFamily="34" charset="0"/>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870434"/>
                  </a:ext>
                </a:extLst>
              </a:tr>
              <a:tr h="434898">
                <a:tc>
                  <a:txBody>
                    <a:bodyPr/>
                    <a:lstStyle/>
                    <a:p>
                      <a:r>
                        <a:rPr lang="en-US" sz="1400" dirty="0">
                          <a:solidFill>
                            <a:srgbClr val="000000"/>
                          </a:solidFill>
                          <a:latin typeface="+mn-lt"/>
                          <a:cs typeface="Segoe UI" panose="020B0502040204020203" pitchFamily="34" charset="0"/>
                        </a:rPr>
                        <a:t>How do you share announcements with the frontline workers today?</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via mails</a:t>
                      </a:r>
                      <a:endParaRPr lang="en-US" sz="1400" dirty="0">
                        <a:solidFill>
                          <a:srgbClr val="000000"/>
                        </a:solidFill>
                        <a:latin typeface="Segoe UI" panose="020B0502040204020203" pitchFamily="34" charset="0"/>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3911223"/>
                  </a:ext>
                </a:extLst>
              </a:tr>
              <a:tr h="434898">
                <a:tc>
                  <a:txBody>
                    <a:bodyPr/>
                    <a:lstStyle/>
                    <a:p>
                      <a:r>
                        <a:rPr lang="en-US" sz="1400" dirty="0">
                          <a:solidFill>
                            <a:srgbClr val="000000"/>
                          </a:solidFill>
                          <a:latin typeface="+mn-lt"/>
                          <a:cs typeface="Segoe UI" panose="020B0502040204020203" pitchFamily="34" charset="0"/>
                        </a:rPr>
                        <a:t>Is there a workforce management system and what is it?</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rgbClr val="000000"/>
                          </a:solidFill>
                          <a:latin typeface="Segoe UI" panose="020B0502040204020203" pitchFamily="34" charset="0"/>
                          <a:cs typeface="Segoe UI" panose="020B0502040204020203" pitchFamily="34" charset="0"/>
                        </a:rPr>
                        <a:t>NA</a:t>
                      </a: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239541"/>
                  </a:ext>
                </a:extLst>
              </a:tr>
              <a:tr h="434898">
                <a:tc>
                  <a:txBody>
                    <a:bodyPr/>
                    <a:lstStyle/>
                    <a:p>
                      <a:r>
                        <a:rPr lang="en-US" sz="1400" dirty="0">
                          <a:solidFill>
                            <a:srgbClr val="000000"/>
                          </a:solidFill>
                          <a:latin typeface="+mn-lt"/>
                          <a:cs typeface="Segoe UI" panose="020B0502040204020203" pitchFamily="34" charset="0"/>
                        </a:rPr>
                        <a:t>What task management solution is being used? Is it manual or electronic?</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Electronic and manual </a:t>
                      </a:r>
                      <a:endParaRPr lang="en-US" sz="1400" dirty="0">
                        <a:solidFill>
                          <a:srgbClr val="000000"/>
                        </a:solidFill>
                        <a:latin typeface="Segoe UI" panose="020B0502040204020203" pitchFamily="34" charset="0"/>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2870414"/>
                  </a:ext>
                </a:extLst>
              </a:tr>
              <a:tr h="434898">
                <a:tc>
                  <a:txBody>
                    <a:bodyPr/>
                    <a:lstStyle/>
                    <a:p>
                      <a:r>
                        <a:rPr lang="en-US" sz="1400" dirty="0">
                          <a:solidFill>
                            <a:srgbClr val="000000"/>
                          </a:solidFill>
                          <a:latin typeface="+mn-lt"/>
                          <a:cs typeface="Segoe UI" panose="020B0502040204020203" pitchFamily="34" charset="0"/>
                        </a:rPr>
                        <a:t>What enterprise applications/data are accessed by the frontline workers. Example: ADP, Services Now, Workday, Success Factor, others.</a:t>
                      </a:r>
                    </a:p>
                  </a:txBody>
                  <a:tcPr marL="0" marR="27432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Invoice and inventory apps</a:t>
                      </a:r>
                      <a:endParaRPr lang="en-US" sz="1400" dirty="0">
                        <a:solidFill>
                          <a:srgbClr val="000000"/>
                        </a:solidFill>
                        <a:latin typeface="Segoe UI" panose="020B0502040204020203" pitchFamily="34" charset="0"/>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0800786"/>
                  </a:ext>
                </a:extLst>
              </a:tr>
              <a:tr h="434898">
                <a:tc>
                  <a:txBody>
                    <a:bodyPr/>
                    <a:lstStyle/>
                    <a:p>
                      <a:pPr marL="0" marR="0" lvl="0" indent="0" algn="l">
                        <a:spcBef>
                          <a:spcPts val="0"/>
                        </a:spcBef>
                        <a:spcAft>
                          <a:spcPts val="200"/>
                        </a:spcAft>
                        <a:buFont typeface="+mj-lt"/>
                        <a:buNone/>
                      </a:pPr>
                      <a:r>
                        <a:rPr lang="en-US" sz="1400" dirty="0">
                          <a:effectLst/>
                          <a:latin typeface="+mn-lt"/>
                          <a:ea typeface="Calibri" panose="020F0502020204030204" pitchFamily="34" charset="0"/>
                          <a:cs typeface="Arial" panose="020B0604020202020204" pitchFamily="34" charset="0"/>
                        </a:rPr>
                        <a:t>What access points do </a:t>
                      </a:r>
                      <a:r>
                        <a:rPr lang="en-US" sz="1400" dirty="0">
                          <a:solidFill>
                            <a:srgbClr val="000000"/>
                          </a:solidFill>
                          <a:effectLst/>
                          <a:latin typeface="+mn-lt"/>
                          <a:ea typeface="Calibri" panose="020F0502020204030204" pitchFamily="34" charset="0"/>
                          <a:cs typeface="Arial" panose="020B0604020202020204" pitchFamily="34" charset="0"/>
                        </a:rPr>
                        <a:t>frontline workers have for things like benefits, payroll, or vacation balances?</a:t>
                      </a:r>
                      <a:endParaRPr lang="en-US" sz="1400" dirty="0">
                        <a:effectLst/>
                        <a:latin typeface="+mn-lt"/>
                        <a:ea typeface="Calibri" panose="020F0502020204030204" pitchFamily="34" charset="0"/>
                        <a:cs typeface="Arial" panose="020B0604020202020204" pitchFamily="34" charset="0"/>
                      </a:endParaRPr>
                    </a:p>
                  </a:txBody>
                  <a:tcPr marL="0" marR="274320"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Company portal</a:t>
                      </a:r>
                      <a:endParaRPr lang="en-US" sz="1400" dirty="0">
                        <a:solidFill>
                          <a:srgbClr val="000000"/>
                        </a:solidFill>
                        <a:latin typeface="Segoe UI" panose="020B0502040204020203" pitchFamily="34" charset="0"/>
                        <a:cs typeface="Segoe UI" panose="020B0502040204020203" pitchFamily="34" charset="0"/>
                      </a:endParaRPr>
                    </a:p>
                  </a:txBody>
                  <a:tcPr marL="90000" marR="72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308106"/>
                  </a:ext>
                </a:extLst>
              </a:tr>
            </a:tbl>
          </a:graphicData>
        </a:graphic>
      </p:graphicFrame>
      <p:grpSp>
        <p:nvGrpSpPr>
          <p:cNvPr id="15" name="Group 14">
            <a:extLst>
              <a:ext uri="{FF2B5EF4-FFF2-40B4-BE49-F238E27FC236}">
                <a16:creationId xmlns:a16="http://schemas.microsoft.com/office/drawing/2014/main" id="{D3436830-DF32-E953-F3B5-EED9DEB9FD21}"/>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16" name="Diagonal Stripe 15">
              <a:extLst>
                <a:ext uri="{FF2B5EF4-FFF2-40B4-BE49-F238E27FC236}">
                  <a16:creationId xmlns:a16="http://schemas.microsoft.com/office/drawing/2014/main" id="{65FCE0A6-03B8-9199-2055-57D8F8A83725}"/>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E0196B34-1379-C5C7-D743-6E53E3463C38}"/>
                </a:ext>
              </a:extLst>
            </p:cNvPr>
            <p:cNvSpPr txBox="1"/>
            <p:nvPr/>
          </p:nvSpPr>
          <p:spPr>
            <a:xfrm rot="2421255">
              <a:off x="10942965" y="505527"/>
              <a:ext cx="1098831" cy="435562"/>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9184859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8A9DB5D-020C-44CB-A6AC-EEC9E1214D04}"/>
              </a:ext>
            </a:extLst>
          </p:cNvPr>
          <p:cNvSpPr>
            <a:spLocks noGrp="1"/>
          </p:cNvSpPr>
          <p:nvPr>
            <p:ph type="title"/>
          </p:nvPr>
        </p:nvSpPr>
        <p:spPr>
          <a:xfrm>
            <a:off x="588263" y="457200"/>
            <a:ext cx="11018520" cy="861774"/>
          </a:xfrm>
        </p:spPr>
        <p:txBody>
          <a:bodyPr/>
          <a:lstStyle/>
          <a:p>
            <a:r>
              <a:rPr lang="en-US" dirty="0"/>
              <a:t>Summarize customer challenges surfaced by BDMs </a:t>
            </a:r>
            <a:br>
              <a:rPr lang="en-US" dirty="0"/>
            </a:br>
            <a:r>
              <a:rPr lang="en-US" dirty="0"/>
              <a:t>and map them to frontline personas</a:t>
            </a:r>
          </a:p>
        </p:txBody>
      </p:sp>
      <p:graphicFrame>
        <p:nvGraphicFramePr>
          <p:cNvPr id="8" name="Table 7">
            <a:extLst>
              <a:ext uri="{FF2B5EF4-FFF2-40B4-BE49-F238E27FC236}">
                <a16:creationId xmlns:a16="http://schemas.microsoft.com/office/drawing/2014/main" id="{2377EF7C-3350-45D1-A334-97B90C45E0A6}"/>
              </a:ext>
            </a:extLst>
          </p:cNvPr>
          <p:cNvGraphicFramePr>
            <a:graphicFrameLocks noGrp="1"/>
          </p:cNvGraphicFramePr>
          <p:nvPr>
            <p:extLst>
              <p:ext uri="{D42A27DB-BD31-4B8C-83A1-F6EECF244321}">
                <p14:modId xmlns:p14="http://schemas.microsoft.com/office/powerpoint/2010/main" val="1414739911"/>
              </p:ext>
            </p:extLst>
          </p:nvPr>
        </p:nvGraphicFramePr>
        <p:xfrm>
          <a:off x="588263" y="1706604"/>
          <a:ext cx="11018520" cy="4422021"/>
        </p:xfrm>
        <a:graphic>
          <a:graphicData uri="http://schemas.openxmlformats.org/drawingml/2006/table">
            <a:tbl>
              <a:tblPr firstRow="1" bandRow="1">
                <a:tableStyleId>{F5AB1C69-6EDB-4FF4-983F-18BD219EF322}</a:tableStyleId>
              </a:tblPr>
              <a:tblGrid>
                <a:gridCol w="597091">
                  <a:extLst>
                    <a:ext uri="{9D8B030D-6E8A-4147-A177-3AD203B41FA5}">
                      <a16:colId xmlns:a16="http://schemas.microsoft.com/office/drawing/2014/main" val="1872389325"/>
                    </a:ext>
                  </a:extLst>
                </a:gridCol>
                <a:gridCol w="7102447">
                  <a:extLst>
                    <a:ext uri="{9D8B030D-6E8A-4147-A177-3AD203B41FA5}">
                      <a16:colId xmlns:a16="http://schemas.microsoft.com/office/drawing/2014/main" val="1059390761"/>
                    </a:ext>
                  </a:extLst>
                </a:gridCol>
                <a:gridCol w="3318982">
                  <a:extLst>
                    <a:ext uri="{9D8B030D-6E8A-4147-A177-3AD203B41FA5}">
                      <a16:colId xmlns:a16="http://schemas.microsoft.com/office/drawing/2014/main" val="2439732632"/>
                    </a:ext>
                  </a:extLst>
                </a:gridCol>
              </a:tblGrid>
              <a:tr h="472969">
                <a:tc>
                  <a:txBody>
                    <a:bodyPr/>
                    <a:lstStyle/>
                    <a:p>
                      <a:pPr marL="0" algn="l" defTabSz="932742" rtl="0" eaLnBrk="1" latinLnBrk="0" hangingPunct="1"/>
                      <a:r>
                        <a:rPr lang="en-US" sz="1400" b="0" kern="1200" dirty="0">
                          <a:solidFill>
                            <a:schemeClr val="bg1"/>
                          </a:solidFill>
                          <a:latin typeface="+mj-lt"/>
                          <a:ea typeface="+mn-ea"/>
                          <a:cs typeface="+mn-cs"/>
                        </a:rPr>
                        <a:t>No.</a:t>
                      </a:r>
                    </a:p>
                  </a:txBody>
                  <a:tcPr marL="72000" marR="36000" marT="36000" marB="46800" anchor="ctr">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j-lt"/>
                          <a:ea typeface="+mn-ea"/>
                          <a:cs typeface="+mn-cs"/>
                        </a:rPr>
                        <a:t>Challenges/Pain Points</a:t>
                      </a:r>
                    </a:p>
                  </a:txBody>
                  <a:tcPr marL="72000" marR="36000" marT="36000" marB="46800" anchor="ctr">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latinLnBrk="0" hangingPunct="1"/>
                      <a:r>
                        <a:rPr lang="en-US" sz="1400" b="0" kern="1200" dirty="0">
                          <a:solidFill>
                            <a:schemeClr val="bg1"/>
                          </a:solidFill>
                          <a:latin typeface="+mj-lt"/>
                          <a:ea typeface="+mn-ea"/>
                          <a:cs typeface="+mn-cs"/>
                        </a:rPr>
                        <a:t>Frontline personas impacted</a:t>
                      </a:r>
                    </a:p>
                  </a:txBody>
                  <a:tcPr marL="72000" marR="36000" marT="36000" marB="46800" anchor="ctr">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2596626"/>
                  </a:ext>
                </a:extLst>
              </a:tr>
              <a:tr h="987263">
                <a:tc>
                  <a:txBody>
                    <a:bodyPr/>
                    <a:lstStyle/>
                    <a:p>
                      <a:r>
                        <a:rPr lang="en-US" sz="1200" dirty="0">
                          <a:latin typeface="Segoe UI" panose="020B0502040204020203" pitchFamily="34" charset="0"/>
                          <a:cs typeface="Segoe UI" panose="020B0502040204020203" pitchFamily="34" charset="0"/>
                        </a:rPr>
                        <a:t>1.</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Segoe UI" panose="020B0502040204020203" pitchFamily="34" charset="0"/>
                        </a:rPr>
                        <a:t>Slow response time due to delay in some time-consuming tasks using manual processes</a:t>
                      </a:r>
                    </a:p>
                    <a:p>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Front-desk officer</a:t>
                      </a:r>
                      <a:endParaRPr lang="en-US" sz="1400" kern="1200" dirty="0">
                        <a:solidFill>
                          <a:schemeClr val="dk1"/>
                        </a:solidFill>
                        <a:latin typeface="+mn-lt"/>
                        <a:ea typeface="+mn-ea"/>
                        <a:cs typeface="Segoe UI" panose="020B0502040204020203" pitchFamily="34" charset="0"/>
                      </a:endParaRPr>
                    </a:p>
                    <a:p>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413117"/>
                  </a:ext>
                </a:extLst>
              </a:tr>
              <a:tr h="987263">
                <a:tc>
                  <a:txBody>
                    <a:bodyPr/>
                    <a:lstStyle/>
                    <a:p>
                      <a:r>
                        <a:rPr lang="en-US" sz="1200" dirty="0">
                          <a:latin typeface="Segoe UI" panose="020B0502040204020203" pitchFamily="34" charset="0"/>
                          <a:cs typeface="Segoe UI" panose="020B0502040204020203" pitchFamily="34" charset="0"/>
                        </a:rPr>
                        <a:t>2.</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a:t>Inadequate utilization of Microsoft Teams functionalities and features such as chat, calls &amp; document sharing to collaborate with other frontline workers and back-office workers</a:t>
                      </a:r>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Customer Care agents, Support Technicians</a:t>
                      </a:r>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2991453"/>
                  </a:ext>
                </a:extLst>
              </a:tr>
              <a:tr h="987263">
                <a:tc>
                  <a:txBody>
                    <a:bodyPr/>
                    <a:lstStyle/>
                    <a:p>
                      <a:r>
                        <a:rPr lang="en-US" sz="1200" dirty="0">
                          <a:latin typeface="Segoe UI" panose="020B0502040204020203" pitchFamily="34" charset="0"/>
                          <a:cs typeface="Segoe UI" panose="020B0502040204020203" pitchFamily="34" charset="0"/>
                        </a:rPr>
                        <a:t>3</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kern="1200" dirty="0">
                          <a:solidFill>
                            <a:schemeClr val="dk1"/>
                          </a:solidFill>
                          <a:latin typeface="+mn-lt"/>
                          <a:ea typeface="+mn-ea"/>
                          <a:cs typeface="Segoe UI" panose="020B0502040204020203" pitchFamily="34" charset="0"/>
                        </a:rPr>
                        <a:t>Outdated and cumbersome scheduling tasks and processes</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t>Administrative Officers, IT Specialists</a:t>
                      </a:r>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107347"/>
                  </a:ext>
                </a:extLst>
              </a:tr>
              <a:tr h="987263">
                <a:tc>
                  <a:txBody>
                    <a:bodyPr/>
                    <a:lstStyle/>
                    <a:p>
                      <a:r>
                        <a:rPr lang="en-US" sz="1200" dirty="0">
                          <a:latin typeface="Segoe UI" panose="020B0502040204020203" pitchFamily="34" charset="0"/>
                          <a:cs typeface="Segoe UI" panose="020B0502040204020203" pitchFamily="34" charset="0"/>
                        </a:rPr>
                        <a:t>4</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Possibilities on missing company communications via mails </a:t>
                      </a:r>
                      <a:endParaRPr lang="en-US" sz="1400" kern="1200" dirty="0">
                        <a:solidFill>
                          <a:schemeClr val="dk1"/>
                        </a:solidFill>
                        <a:latin typeface="+mn-lt"/>
                        <a:ea typeface="+mn-ea"/>
                        <a:cs typeface="Segoe UI" panose="020B0502040204020203" pitchFamily="34" charset="0"/>
                      </a:endParaRPr>
                    </a:p>
                    <a:p>
                      <a:endParaRPr lang="en-US" sz="1400" kern="1200" dirty="0">
                        <a:solidFill>
                          <a:schemeClr val="dk1"/>
                        </a:solidFill>
                        <a:latin typeface="+mn-lt"/>
                        <a:ea typeface="+mn-ea"/>
                        <a:cs typeface="Segoe UI" panose="020B0502040204020203" pitchFamily="34" charset="0"/>
                      </a:endParaRP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latin typeface="+mn-lt"/>
                          <a:ea typeface="+mn-ea"/>
                          <a:cs typeface="Segoe UI" panose="020B0502040204020203" pitchFamily="34" charset="0"/>
                        </a:rPr>
                        <a:t>Administrative officer</a:t>
                      </a:r>
                    </a:p>
                  </a:txBody>
                  <a:tcPr marL="720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0993904"/>
                  </a:ext>
                </a:extLst>
              </a:tr>
            </a:tbl>
          </a:graphicData>
        </a:graphic>
      </p:graphicFrame>
      <p:sp>
        <p:nvSpPr>
          <p:cNvPr id="13" name="TextBox 12">
            <a:extLst>
              <a:ext uri="{FF2B5EF4-FFF2-40B4-BE49-F238E27FC236}">
                <a16:creationId xmlns:a16="http://schemas.microsoft.com/office/drawing/2014/main" id="{AA5C904A-0DAE-B3DD-BF47-055B70D0279B}"/>
              </a:ext>
            </a:extLst>
          </p:cNvPr>
          <p:cNvSpPr txBox="1"/>
          <p:nvPr/>
        </p:nvSpPr>
        <p:spPr>
          <a:xfrm>
            <a:off x="6397648" y="6400799"/>
            <a:ext cx="5211740" cy="153888"/>
          </a:xfrm>
          <a:prstGeom prst="rect">
            <a:avLst/>
          </a:prstGeom>
          <a:noFill/>
        </p:spPr>
        <p:txBody>
          <a:bodyPr wrap="square" lIns="0" tIns="0" rIns="0" bIns="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Add or remove rows as needed.</a:t>
            </a:r>
          </a:p>
        </p:txBody>
      </p:sp>
      <p:grpSp>
        <p:nvGrpSpPr>
          <p:cNvPr id="12" name="Group 11">
            <a:extLst>
              <a:ext uri="{FF2B5EF4-FFF2-40B4-BE49-F238E27FC236}">
                <a16:creationId xmlns:a16="http://schemas.microsoft.com/office/drawing/2014/main" id="{FF74DE85-650D-7906-126A-C9F5AA3994BE}"/>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14" name="Diagonal Stripe 13">
              <a:extLst>
                <a:ext uri="{FF2B5EF4-FFF2-40B4-BE49-F238E27FC236}">
                  <a16:creationId xmlns:a16="http://schemas.microsoft.com/office/drawing/2014/main" id="{F369EE66-3D83-9644-B82B-0443C27E3B55}"/>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D0D27E41-8D51-E257-813F-05456991E0B9}"/>
                </a:ext>
              </a:extLst>
            </p:cNvPr>
            <p:cNvSpPr txBox="1"/>
            <p:nvPr/>
          </p:nvSpPr>
          <p:spPr>
            <a:xfrm rot="2421255">
              <a:off x="10942965" y="505527"/>
              <a:ext cx="1098831" cy="435562"/>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904846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3DA418-F156-43BA-B737-1A08D2D5B6FD}"/>
              </a:ext>
            </a:extLst>
          </p:cNvPr>
          <p:cNvSpPr>
            <a:spLocks noGrp="1"/>
          </p:cNvSpPr>
          <p:nvPr>
            <p:ph type="title"/>
          </p:nvPr>
        </p:nvSpPr>
        <p:spPr>
          <a:xfrm>
            <a:off x="588263" y="457200"/>
            <a:ext cx="11018520" cy="1292662"/>
          </a:xfrm>
        </p:spPr>
        <p:txBody>
          <a:bodyPr/>
          <a:lstStyle/>
          <a:p>
            <a:pPr algn="l"/>
            <a:r>
              <a:rPr lang="en-US" dirty="0"/>
              <a:t>Summary of scenarios</a:t>
            </a:r>
            <a:br>
              <a:rPr lang="en-US" dirty="0"/>
            </a:br>
            <a:br>
              <a:rPr kumimoji="0" lang="en-US" sz="2800" b="0" i="0" u="none" strike="noStrike" kern="1200" cap="none" spc="0" normalizeH="0" baseline="0" noProof="0" dirty="0">
                <a:ln w="3175">
                  <a:noFill/>
                </a:ln>
                <a:solidFill>
                  <a:srgbClr val="282828"/>
                </a:solidFill>
                <a:effectLst/>
                <a:uLnTx/>
                <a:uFillTx/>
                <a:latin typeface="Segoe UI"/>
                <a:ea typeface="+mn-ea"/>
                <a:cs typeface="Segoe UI Semilight"/>
              </a:rPr>
            </a:br>
            <a:endParaRPr lang="en-US" dirty="0"/>
          </a:p>
        </p:txBody>
      </p:sp>
      <p:sp>
        <p:nvSpPr>
          <p:cNvPr id="2" name="Text Placeholder 1">
            <a:extLst>
              <a:ext uri="{FF2B5EF4-FFF2-40B4-BE49-F238E27FC236}">
                <a16:creationId xmlns:a16="http://schemas.microsoft.com/office/drawing/2014/main" id="{E454C6C4-8CDA-97D2-7929-F35767233438}"/>
              </a:ext>
            </a:extLst>
          </p:cNvPr>
          <p:cNvSpPr>
            <a:spLocks noGrp="1"/>
          </p:cNvSpPr>
          <p:nvPr>
            <p:ph type="body" sz="quarter" idx="11"/>
          </p:nvPr>
        </p:nvSpPr>
        <p:spPr>
          <a:xfrm>
            <a:off x="585788" y="913540"/>
            <a:ext cx="11017250" cy="646331"/>
          </a:xfrm>
        </p:spPr>
        <p:txBody>
          <a:bodyPr/>
          <a:lstStyle/>
          <a:p>
            <a:r>
              <a:rPr lang="en-US" sz="1400" dirty="0"/>
              <a:t>Which scenario type did you identify? Please select at least one type below:</a:t>
            </a:r>
            <a:br>
              <a:rPr lang="en-US" sz="1400" dirty="0"/>
            </a:br>
            <a:r>
              <a:rPr lang="en-US" sz="1400" dirty="0"/>
              <a:t>	 </a:t>
            </a:r>
            <a:r>
              <a:rPr lang="en-US" sz="1400" dirty="0">
                <a:sym typeface="Wingdings" panose="05000000000000000000" pitchFamily="2" charset="2"/>
              </a:rPr>
              <a:t> </a:t>
            </a:r>
            <a:r>
              <a:rPr lang="en-US" sz="1400" dirty="0"/>
              <a:t>MF1/MF3 or OF3 license acquisition and deployment scenarios</a:t>
            </a:r>
            <a:br>
              <a:rPr lang="en-US" sz="1400" dirty="0"/>
            </a:br>
            <a:r>
              <a:rPr lang="en-US" sz="1400" dirty="0"/>
              <a:t>	 </a:t>
            </a:r>
            <a:r>
              <a:rPr lang="en-US" sz="1400" dirty="0">
                <a:sym typeface="Wingdings" panose="05000000000000000000" pitchFamily="2" charset="2"/>
              </a:rPr>
              <a:t> </a:t>
            </a:r>
            <a:r>
              <a:rPr lang="en-US" sz="1400" dirty="0">
                <a:ln w="3175">
                  <a:noFill/>
                </a:ln>
                <a:solidFill>
                  <a:srgbClr val="282828"/>
                </a:solidFill>
                <a:cs typeface="Segoe UI Semilight"/>
              </a:rPr>
              <a:t>Usage scenarios</a:t>
            </a:r>
            <a:endParaRPr lang="en-TH" sz="1400" dirty="0"/>
          </a:p>
        </p:txBody>
      </p:sp>
      <p:graphicFrame>
        <p:nvGraphicFramePr>
          <p:cNvPr id="7" name="Content Placeholder 4" descr="Version history table" title="Table">
            <a:extLst>
              <a:ext uri="{FF2B5EF4-FFF2-40B4-BE49-F238E27FC236}">
                <a16:creationId xmlns:a16="http://schemas.microsoft.com/office/drawing/2014/main" id="{26827AC1-975F-4A2C-A74C-92F57D5C3890}"/>
              </a:ext>
            </a:extLst>
          </p:cNvPr>
          <p:cNvGraphicFramePr>
            <a:graphicFrameLocks/>
          </p:cNvGraphicFramePr>
          <p:nvPr>
            <p:extLst>
              <p:ext uri="{D42A27DB-BD31-4B8C-83A1-F6EECF244321}">
                <p14:modId xmlns:p14="http://schemas.microsoft.com/office/powerpoint/2010/main" val="1120276932"/>
              </p:ext>
            </p:extLst>
          </p:nvPr>
        </p:nvGraphicFramePr>
        <p:xfrm>
          <a:off x="582612" y="1613020"/>
          <a:ext cx="11018520" cy="4841897"/>
        </p:xfrm>
        <a:graphic>
          <a:graphicData uri="http://schemas.openxmlformats.org/drawingml/2006/table">
            <a:tbl>
              <a:tblPr firstRow="1" bandRow="1">
                <a:tableStyleId>{073A0DAA-6AF3-43AB-8588-CEC1D06C72B9}</a:tableStyleId>
              </a:tblPr>
              <a:tblGrid>
                <a:gridCol w="1093053">
                  <a:extLst>
                    <a:ext uri="{9D8B030D-6E8A-4147-A177-3AD203B41FA5}">
                      <a16:colId xmlns:a16="http://schemas.microsoft.com/office/drawing/2014/main" val="2338581864"/>
                    </a:ext>
                  </a:extLst>
                </a:gridCol>
                <a:gridCol w="1863948">
                  <a:extLst>
                    <a:ext uri="{9D8B030D-6E8A-4147-A177-3AD203B41FA5}">
                      <a16:colId xmlns:a16="http://schemas.microsoft.com/office/drawing/2014/main" val="1825272392"/>
                    </a:ext>
                  </a:extLst>
                </a:gridCol>
                <a:gridCol w="1607574">
                  <a:extLst>
                    <a:ext uri="{9D8B030D-6E8A-4147-A177-3AD203B41FA5}">
                      <a16:colId xmlns:a16="http://schemas.microsoft.com/office/drawing/2014/main" val="923103474"/>
                    </a:ext>
                  </a:extLst>
                </a:gridCol>
                <a:gridCol w="1637071">
                  <a:extLst>
                    <a:ext uri="{9D8B030D-6E8A-4147-A177-3AD203B41FA5}">
                      <a16:colId xmlns:a16="http://schemas.microsoft.com/office/drawing/2014/main" val="766046857"/>
                    </a:ext>
                  </a:extLst>
                </a:gridCol>
                <a:gridCol w="1297858">
                  <a:extLst>
                    <a:ext uri="{9D8B030D-6E8A-4147-A177-3AD203B41FA5}">
                      <a16:colId xmlns:a16="http://schemas.microsoft.com/office/drawing/2014/main" val="258230319"/>
                    </a:ext>
                  </a:extLst>
                </a:gridCol>
                <a:gridCol w="1312607">
                  <a:extLst>
                    <a:ext uri="{9D8B030D-6E8A-4147-A177-3AD203B41FA5}">
                      <a16:colId xmlns:a16="http://schemas.microsoft.com/office/drawing/2014/main" val="1767973833"/>
                    </a:ext>
                  </a:extLst>
                </a:gridCol>
                <a:gridCol w="2206409">
                  <a:extLst>
                    <a:ext uri="{9D8B030D-6E8A-4147-A177-3AD203B41FA5}">
                      <a16:colId xmlns:a16="http://schemas.microsoft.com/office/drawing/2014/main" val="1086678438"/>
                    </a:ext>
                  </a:extLst>
                </a:gridCol>
              </a:tblGrid>
              <a:tr h="734717">
                <a:tc>
                  <a:txBody>
                    <a:bodyPr/>
                    <a:lstStyle/>
                    <a:p>
                      <a:endParaRPr lang="de-AT" sz="1800" b="0" dirty="0">
                        <a:solidFill>
                          <a:schemeClr val="bg1"/>
                        </a:solidFill>
                        <a:latin typeface="+mj-lt"/>
                      </a:endParaRPr>
                    </a:p>
                  </a:txBody>
                  <a:tcPr marL="91427" marR="91427" marT="45713" marB="45713">
                    <a:lnL w="12700" cmpd="sng">
                      <a:noFill/>
                    </a:lnL>
                    <a:lnR w="12700" cmpd="sng">
                      <a:noFill/>
                    </a:lnR>
                    <a:lnT w="12700" cmpd="sng">
                      <a:noFill/>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bg1"/>
                          </a:solidFill>
                          <a:latin typeface="+mj-lt"/>
                          <a:ea typeface="+mn-ea"/>
                          <a:cs typeface="Segoe UI Semibold"/>
                        </a:rPr>
                        <a:t>Description</a:t>
                      </a:r>
                    </a:p>
                  </a:txBody>
                  <a:tcPr marL="72000" marR="36000" marT="360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bg1"/>
                          </a:solidFill>
                          <a:latin typeface="+mj-lt"/>
                          <a:ea typeface="+mn-ea"/>
                          <a:cs typeface="Segoe UI Semibold"/>
                        </a:rPr>
                        <a:t>Number of unique frontline workers</a:t>
                      </a:r>
                    </a:p>
                  </a:txBody>
                  <a:tcPr marL="72000" marR="36000" marT="360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b="0" i="0" kern="1200">
                          <a:solidFill>
                            <a:schemeClr val="bg1"/>
                          </a:solidFill>
                          <a:latin typeface="+mj-lt"/>
                          <a:ea typeface="+mn-ea"/>
                          <a:cs typeface="Segoe UI Semibold"/>
                        </a:rPr>
                        <a:t>Personas</a:t>
                      </a:r>
                      <a:endParaRPr lang="en-US" sz="1400" b="0" i="0" kern="1200" dirty="0">
                        <a:solidFill>
                          <a:schemeClr val="bg1"/>
                        </a:solidFill>
                        <a:latin typeface="+mj-lt"/>
                        <a:ea typeface="+mn-ea"/>
                        <a:cs typeface="Segoe UI Semibold"/>
                      </a:endParaRPr>
                    </a:p>
                  </a:txBody>
                  <a:tcPr marL="72000" marR="36000" marT="360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b="0" i="0" kern="1200" dirty="0">
                          <a:solidFill>
                            <a:schemeClr val="bg1"/>
                          </a:solidFill>
                          <a:latin typeface="+mj-lt"/>
                          <a:ea typeface="+mn-ea"/>
                          <a:cs typeface="Segoe UI Semibold"/>
                        </a:rPr>
                        <a:t>Sponsor(s)</a:t>
                      </a:r>
                    </a:p>
                  </a:txBody>
                  <a:tcPr marL="72000" marR="36000" marT="360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b="0" i="0" kern="1200">
                          <a:solidFill>
                            <a:schemeClr val="bg1"/>
                          </a:solidFill>
                          <a:latin typeface="+mj-lt"/>
                          <a:ea typeface="+mn-ea"/>
                          <a:cs typeface="Segoe UI Semibold"/>
                        </a:rPr>
                        <a:t>Success criteria</a:t>
                      </a:r>
                      <a:endParaRPr lang="en-US" sz="1400" b="0" i="0" kern="1200" dirty="0">
                        <a:solidFill>
                          <a:schemeClr val="bg1"/>
                        </a:solidFill>
                        <a:latin typeface="+mj-lt"/>
                        <a:ea typeface="+mn-ea"/>
                        <a:cs typeface="Segoe UI Semibold"/>
                      </a:endParaRPr>
                    </a:p>
                  </a:txBody>
                  <a:tcPr marL="72000" marR="36000" marT="360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b="0" i="0" kern="1200" dirty="0">
                          <a:solidFill>
                            <a:schemeClr val="bg1"/>
                          </a:solidFill>
                          <a:latin typeface="+mj-lt"/>
                          <a:ea typeface="+mn-ea"/>
                          <a:cs typeface="Segoe UI Semibold"/>
                        </a:rPr>
                        <a:t>Timing for pilot phase </a:t>
                      </a:r>
                      <a:br>
                        <a:rPr lang="en-US" sz="1400" b="0" i="0" kern="1200" dirty="0">
                          <a:solidFill>
                            <a:schemeClr val="bg1"/>
                          </a:solidFill>
                          <a:latin typeface="+mj-lt"/>
                          <a:ea typeface="+mn-ea"/>
                          <a:cs typeface="Segoe UI Semibold"/>
                        </a:rPr>
                      </a:br>
                      <a:r>
                        <a:rPr lang="en-US" sz="1400" b="0" i="0" kern="1200" dirty="0">
                          <a:solidFill>
                            <a:schemeClr val="bg1"/>
                          </a:solidFill>
                          <a:latin typeface="+mj-lt"/>
                          <a:ea typeface="+mn-ea"/>
                          <a:cs typeface="Segoe UI Semibold"/>
                        </a:rPr>
                        <a:t>and/or global roll out phase</a:t>
                      </a:r>
                    </a:p>
                  </a:txBody>
                  <a:tcPr marL="72000" marR="36000" marT="36000" marB="46800"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7045812"/>
                  </a:ext>
                </a:extLst>
              </a:tr>
              <a:tr h="1462875">
                <a:tc>
                  <a:txBody>
                    <a:bodyPr/>
                    <a:lstStyle/>
                    <a:p>
                      <a:pPr marL="0" algn="l" defTabSz="914400" rtl="0" eaLnBrk="1" latinLnBrk="0" hangingPunct="1"/>
                      <a:r>
                        <a:rPr lang="en-US" sz="1200" dirty="0"/>
                        <a:t>Microsoft Teams Usage</a:t>
                      </a:r>
                      <a:endParaRPr lang="en-US" sz="1200" b="0" i="0" kern="1200" dirty="0">
                        <a:solidFill>
                          <a:schemeClr val="tx1"/>
                        </a:solidFill>
                        <a:latin typeface="+mj-lt"/>
                        <a:ea typeface="+mn-ea"/>
                        <a:cs typeface="Segoe UI" panose="020B0502040204020203" pitchFamily="34" charset="0"/>
                      </a:endParaRPr>
                    </a:p>
                  </a:txBody>
                  <a:tcPr marT="91440" marB="91440" anchor="ctr">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Tx/>
                        <a:buChar char="-"/>
                      </a:pPr>
                      <a:r>
                        <a:rPr lang="en-US" sz="1050" dirty="0"/>
                        <a:t>Improve users’ efficiency by leveraging on Application templates to curb time-consuming tasks.</a:t>
                      </a:r>
                    </a:p>
                    <a:p>
                      <a:pPr marL="0" indent="0">
                        <a:buFontTx/>
                        <a:buNone/>
                      </a:pPr>
                      <a:endParaRPr lang="en-US" sz="1050" dirty="0"/>
                    </a:p>
                    <a:p>
                      <a:pPr marL="285750" indent="-285750">
                        <a:buFontTx/>
                        <a:buChar char="-"/>
                      </a:pPr>
                      <a:r>
                        <a:rPr lang="en-US" sz="1050" dirty="0"/>
                        <a:t>Automate and Simplify approval processes into one place</a:t>
                      </a:r>
                    </a:p>
                    <a:p>
                      <a:pPr marL="285750" indent="-285750">
                        <a:buFontTx/>
                        <a:buChar char="-"/>
                      </a:pPr>
                      <a:endParaRPr lang="en-US" sz="1050" dirty="0"/>
                    </a:p>
                    <a:p>
                      <a:pPr marL="285750" marR="0" lvl="0" indent="-285750" algn="l" defTabSz="932742" rtl="0" eaLnBrk="1" fontAlgn="auto" latinLnBrk="0" hangingPunct="1">
                        <a:lnSpc>
                          <a:spcPct val="100000"/>
                        </a:lnSpc>
                        <a:spcBef>
                          <a:spcPts val="0"/>
                        </a:spcBef>
                        <a:spcAft>
                          <a:spcPts val="0"/>
                        </a:spcAft>
                        <a:buClrTx/>
                        <a:buSzTx/>
                        <a:buFontTx/>
                        <a:buChar char="-"/>
                        <a:tabLst/>
                        <a:defRPr/>
                      </a:pPr>
                      <a:r>
                        <a:rPr lang="en-US" sz="1050" dirty="0"/>
                        <a:t>Enable users to leverage apps, tasks, and chats and core functionalities in Teams to create a digital workforce</a:t>
                      </a:r>
                      <a:endParaRPr lang="en-US" sz="1050" dirty="0">
                        <a:solidFill>
                          <a:schemeClr val="tx1"/>
                        </a:solidFill>
                        <a:latin typeface="+mn-lt"/>
                      </a:endParaRPr>
                    </a:p>
                    <a:p>
                      <a:endParaRPr lang="en-US" sz="1400" dirty="0">
                        <a:solidFill>
                          <a:schemeClr val="tx1"/>
                        </a:solidFill>
                        <a:latin typeface="+mn-lt"/>
                      </a:endParaRP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dirty="0"/>
                        <a:t>100-150 </a:t>
                      </a: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Support Technicians, </a:t>
                      </a:r>
                      <a:br>
                        <a:rPr lang="en-US" sz="1600" dirty="0"/>
                      </a:br>
                      <a:r>
                        <a:rPr lang="en-US" sz="1600" dirty="0"/>
                        <a:t>IT Specialists</a:t>
                      </a:r>
                    </a:p>
                    <a:p>
                      <a:pPr lvl="0">
                        <a:buNone/>
                      </a:pPr>
                      <a:endParaRPr lang="en-US" dirty="0"/>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err="1"/>
                        <a:t>Eko</a:t>
                      </a:r>
                      <a:r>
                        <a:rPr lang="en-US" dirty="0"/>
                        <a:t> Electricity</a:t>
                      </a:r>
                    </a:p>
                    <a:p>
                      <a:pPr lvl="0">
                        <a:buNone/>
                      </a:pPr>
                      <a:endParaRPr lang="en-US" dirty="0"/>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400" dirty="0"/>
                        <a:t>Increase Teams platform and Teams Usage</a:t>
                      </a: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latin typeface="+mn-lt"/>
                        </a:rPr>
                        <a:t>3 Weeks</a:t>
                      </a: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2202908"/>
                  </a:ext>
                </a:extLst>
              </a:tr>
              <a:tr h="1199474">
                <a:tc>
                  <a:txBody>
                    <a:bodyPr/>
                    <a:lstStyle/>
                    <a:p>
                      <a:pPr marL="0" algn="l" defTabSz="914400" rtl="0" eaLnBrk="1" latinLnBrk="0" hangingPunct="1"/>
                      <a:r>
                        <a:rPr lang="en-US" sz="1200" dirty="0"/>
                        <a:t>Viva Connections deployment</a:t>
                      </a:r>
                      <a:endParaRPr lang="en-US" sz="1200" b="0" i="0" kern="1200" dirty="0">
                        <a:solidFill>
                          <a:schemeClr val="tx1"/>
                        </a:solidFill>
                        <a:latin typeface="+mj-lt"/>
                        <a:ea typeface="+mn-ea"/>
                        <a:cs typeface="Segoe UI" panose="020B0502040204020203" pitchFamily="34" charset="0"/>
                      </a:endParaRPr>
                    </a:p>
                  </a:txBody>
                  <a:tcPr marT="91440" marB="91440" anchor="ctr">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a:t>Enable quick access to information for frontline workers</a:t>
                      </a:r>
                      <a:endParaRPr lang="en-US" sz="1400" dirty="0">
                        <a:solidFill>
                          <a:schemeClr val="tx1"/>
                        </a:solidFill>
                        <a:latin typeface="+mn-lt"/>
                      </a:endParaRP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dirty="0"/>
                        <a:t>100</a:t>
                      </a: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Administrative officers</a:t>
                      </a:r>
                    </a:p>
                    <a:p>
                      <a:pPr lvl="0">
                        <a:buNone/>
                      </a:pPr>
                      <a:endParaRPr lang="en-US" dirty="0"/>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err="1"/>
                        <a:t>Eko</a:t>
                      </a:r>
                      <a:r>
                        <a:rPr lang="en-US" dirty="0"/>
                        <a:t> Electricity</a:t>
                      </a:r>
                    </a:p>
                    <a:p>
                      <a:pPr lvl="0">
                        <a:buNone/>
                      </a:pPr>
                      <a:endParaRPr lang="en-US" dirty="0"/>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endParaRPr lang="en-US" dirty="0"/>
                    </a:p>
                    <a:p>
                      <a:pPr lvl="0">
                        <a:buNone/>
                      </a:pPr>
                      <a:r>
                        <a:rPr lang="en-US" sz="1600" dirty="0"/>
                        <a:t>Increase Page view rate on SharePoint Intranet</a:t>
                      </a: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   3 Weeks</a:t>
                      </a:r>
                    </a:p>
                    <a:p>
                      <a:endParaRPr lang="en-US" sz="1400" dirty="0">
                        <a:solidFill>
                          <a:schemeClr val="tx1"/>
                        </a:solidFill>
                        <a:latin typeface="+mn-lt"/>
                      </a:endParaRPr>
                    </a:p>
                  </a:txBody>
                  <a:tcPr marL="72000" marR="72000" marT="0" marB="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563907"/>
                  </a:ext>
                </a:extLst>
              </a:tr>
            </a:tbl>
          </a:graphicData>
        </a:graphic>
      </p:graphicFrame>
      <p:sp>
        <p:nvSpPr>
          <p:cNvPr id="10" name="TextBox 9">
            <a:extLst>
              <a:ext uri="{FF2B5EF4-FFF2-40B4-BE49-F238E27FC236}">
                <a16:creationId xmlns:a16="http://schemas.microsoft.com/office/drawing/2014/main" id="{1483123B-435C-5890-BB99-03AF27891C08}"/>
              </a:ext>
            </a:extLst>
          </p:cNvPr>
          <p:cNvSpPr txBox="1"/>
          <p:nvPr/>
        </p:nvSpPr>
        <p:spPr>
          <a:xfrm>
            <a:off x="6397648" y="6400799"/>
            <a:ext cx="5211740" cy="153888"/>
          </a:xfrm>
          <a:prstGeom prst="rect">
            <a:avLst/>
          </a:prstGeom>
          <a:noFill/>
        </p:spPr>
        <p:txBody>
          <a:bodyPr wrap="square" lIns="0" tIns="0" rIns="0" bIns="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Add or remove rows as needed.</a:t>
            </a:r>
          </a:p>
        </p:txBody>
      </p:sp>
      <p:grpSp>
        <p:nvGrpSpPr>
          <p:cNvPr id="11" name="Group 10">
            <a:extLst>
              <a:ext uri="{FF2B5EF4-FFF2-40B4-BE49-F238E27FC236}">
                <a16:creationId xmlns:a16="http://schemas.microsoft.com/office/drawing/2014/main" id="{3B078AE4-DC1A-63A1-A98F-5DA9242CF079}"/>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12" name="Diagonal Stripe 11">
              <a:extLst>
                <a:ext uri="{FF2B5EF4-FFF2-40B4-BE49-F238E27FC236}">
                  <a16:creationId xmlns:a16="http://schemas.microsoft.com/office/drawing/2014/main" id="{6AE1AF83-19A0-33D2-25F7-129EE8EFAF4E}"/>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37A63C60-7FE5-6B9A-741A-7157731FDA45}"/>
                </a:ext>
              </a:extLst>
            </p:cNvPr>
            <p:cNvSpPr txBox="1"/>
            <p:nvPr/>
          </p:nvSpPr>
          <p:spPr>
            <a:xfrm rot="2421255">
              <a:off x="10942965" y="505527"/>
              <a:ext cx="1098831" cy="435562"/>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
        <p:nvSpPr>
          <p:cNvPr id="3" name="TextBox 2">
            <a:extLst>
              <a:ext uri="{FF2B5EF4-FFF2-40B4-BE49-F238E27FC236}">
                <a16:creationId xmlns:a16="http://schemas.microsoft.com/office/drawing/2014/main" id="{6E031B2C-2BE2-4662-8971-2CA700CCB504}"/>
              </a:ext>
              <a:ext uri="{C183D7F6-B498-43B3-948B-1728B52AA6E4}">
                <adec:decorative xmlns:adec="http://schemas.microsoft.com/office/drawing/2017/decorative" val="1"/>
              </a:ext>
            </a:extLst>
          </p:cNvPr>
          <p:cNvSpPr txBox="1"/>
          <p:nvPr/>
        </p:nvSpPr>
        <p:spPr>
          <a:xfrm>
            <a:off x="8247296" y="165756"/>
            <a:ext cx="2455136" cy="484748"/>
          </a:xfrm>
          <a:prstGeom prst="rect">
            <a:avLst/>
          </a:prstGeom>
          <a:noFill/>
        </p:spPr>
        <p:txBody>
          <a:bodyPr wrap="square" lIns="0" tIns="0" rIns="0" bIns="0" rtlCol="0">
            <a:spAutoFit/>
          </a:bodyPr>
          <a:lstStyle/>
          <a:p>
            <a:pPr algn="l"/>
            <a:r>
              <a:rPr lang="en-US" sz="1050" dirty="0"/>
              <a:t>To check off your scenario types, copy and paste (ctrl c &gt; ctrl v) this checkmark and place it appropriately. </a:t>
            </a:r>
          </a:p>
        </p:txBody>
      </p:sp>
      <p:pic>
        <p:nvPicPr>
          <p:cNvPr id="4" name="Picture 3">
            <a:extLst>
              <a:ext uri="{FF2B5EF4-FFF2-40B4-BE49-F238E27FC236}">
                <a16:creationId xmlns:a16="http://schemas.microsoft.com/office/drawing/2014/main" id="{5E347B94-B8E6-46AD-6B5C-7361AB477C0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7849063" y="118746"/>
            <a:ext cx="358234" cy="307948"/>
          </a:xfrm>
          <a:prstGeom prst="rect">
            <a:avLst/>
          </a:prstGeom>
        </p:spPr>
      </p:pic>
      <p:pic>
        <p:nvPicPr>
          <p:cNvPr id="15" name="Picture 14">
            <a:extLst>
              <a:ext uri="{FF2B5EF4-FFF2-40B4-BE49-F238E27FC236}">
                <a16:creationId xmlns:a16="http://schemas.microsoft.com/office/drawing/2014/main" id="{521F9406-576B-561E-7D50-300BA1A5424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151" t="17158" r="28128" b="42887"/>
          <a:stretch/>
        </p:blipFill>
        <p:spPr>
          <a:xfrm>
            <a:off x="1482676" y="1276519"/>
            <a:ext cx="329622" cy="283352"/>
          </a:xfrm>
          <a:prstGeom prst="rect">
            <a:avLst/>
          </a:prstGeom>
        </p:spPr>
      </p:pic>
    </p:spTree>
    <p:extLst>
      <p:ext uri="{BB962C8B-B14F-4D97-AF65-F5344CB8AC3E}">
        <p14:creationId xmlns:p14="http://schemas.microsoft.com/office/powerpoint/2010/main" val="10720169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3BBAB-C2D1-459E-B845-51C7FD9E533C}"/>
              </a:ext>
            </a:extLst>
          </p:cNvPr>
          <p:cNvSpPr>
            <a:spLocks noGrp="1"/>
          </p:cNvSpPr>
          <p:nvPr>
            <p:ph type="title"/>
          </p:nvPr>
        </p:nvSpPr>
        <p:spPr/>
        <p:txBody>
          <a:bodyPr/>
          <a:lstStyle/>
          <a:p>
            <a:r>
              <a:rPr lang="en-US" dirty="0"/>
              <a:t>Next steps</a:t>
            </a:r>
          </a:p>
        </p:txBody>
      </p:sp>
      <p:graphicFrame>
        <p:nvGraphicFramePr>
          <p:cNvPr id="14" name="Table Placeholder 13">
            <a:extLst>
              <a:ext uri="{FF2B5EF4-FFF2-40B4-BE49-F238E27FC236}">
                <a16:creationId xmlns:a16="http://schemas.microsoft.com/office/drawing/2014/main" id="{4D3F2B34-CC06-4A8A-B632-21D50FE3CEFC}"/>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7114493"/>
              </p:ext>
            </p:extLst>
          </p:nvPr>
        </p:nvGraphicFramePr>
        <p:xfrm>
          <a:off x="584200" y="1441527"/>
          <a:ext cx="11018519" cy="2882741"/>
        </p:xfrm>
        <a:graphic>
          <a:graphicData uri="http://schemas.openxmlformats.org/drawingml/2006/table">
            <a:tbl>
              <a:tblPr firstRow="1" bandRow="1">
                <a:tableStyleId>{F5AB1C69-6EDB-4FF4-983F-18BD219EF322}</a:tableStyleId>
              </a:tblPr>
              <a:tblGrid>
                <a:gridCol w="2646342">
                  <a:extLst>
                    <a:ext uri="{9D8B030D-6E8A-4147-A177-3AD203B41FA5}">
                      <a16:colId xmlns:a16="http://schemas.microsoft.com/office/drawing/2014/main" val="2437126474"/>
                    </a:ext>
                  </a:extLst>
                </a:gridCol>
                <a:gridCol w="982643">
                  <a:extLst>
                    <a:ext uri="{9D8B030D-6E8A-4147-A177-3AD203B41FA5}">
                      <a16:colId xmlns:a16="http://schemas.microsoft.com/office/drawing/2014/main" val="3476953438"/>
                    </a:ext>
                  </a:extLst>
                </a:gridCol>
                <a:gridCol w="1516283">
                  <a:extLst>
                    <a:ext uri="{9D8B030D-6E8A-4147-A177-3AD203B41FA5}">
                      <a16:colId xmlns:a16="http://schemas.microsoft.com/office/drawing/2014/main" val="1785450377"/>
                    </a:ext>
                  </a:extLst>
                </a:gridCol>
                <a:gridCol w="3941805">
                  <a:extLst>
                    <a:ext uri="{9D8B030D-6E8A-4147-A177-3AD203B41FA5}">
                      <a16:colId xmlns:a16="http://schemas.microsoft.com/office/drawing/2014/main" val="726473218"/>
                    </a:ext>
                  </a:extLst>
                </a:gridCol>
                <a:gridCol w="1931446">
                  <a:extLst>
                    <a:ext uri="{9D8B030D-6E8A-4147-A177-3AD203B41FA5}">
                      <a16:colId xmlns:a16="http://schemas.microsoft.com/office/drawing/2014/main" val="339584778"/>
                    </a:ext>
                  </a:extLst>
                </a:gridCol>
              </a:tblGrid>
              <a:tr h="450563">
                <a:tc>
                  <a:txBody>
                    <a:bodyPr/>
                    <a:lstStyle/>
                    <a:p>
                      <a:pPr algn="l"/>
                      <a:r>
                        <a:rPr lang="en-US" sz="1400" b="0" dirty="0">
                          <a:solidFill>
                            <a:schemeClr val="bg1"/>
                          </a:solidFill>
                          <a:latin typeface="+mj-lt"/>
                          <a:cs typeface="Segoe UI Semibold" panose="020B0702040204020203" pitchFamily="34" charset="0"/>
                        </a:rPr>
                        <a:t>Next step/action</a:t>
                      </a:r>
                    </a:p>
                  </a:txBody>
                  <a:tcPr marL="36000" marR="3600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400" b="0" dirty="0">
                          <a:solidFill>
                            <a:schemeClr val="bg1"/>
                          </a:solidFill>
                          <a:latin typeface="+mj-lt"/>
                          <a:cs typeface="Segoe UI Semibold" panose="020B0702040204020203" pitchFamily="34" charset="0"/>
                        </a:rPr>
                        <a:t>Owner</a:t>
                      </a:r>
                    </a:p>
                  </a:txBody>
                  <a:tcPr marL="36000" marR="36000" marT="91440" marB="9144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400" b="0" kern="1200" dirty="0">
                          <a:solidFill>
                            <a:schemeClr val="bg1"/>
                          </a:solidFill>
                          <a:latin typeface="+mj-lt"/>
                          <a:ea typeface="+mn-ea"/>
                          <a:cs typeface="Segoe UI Semibold" panose="020B0702040204020203" pitchFamily="34" charset="0"/>
                        </a:rPr>
                        <a:t>Completion date</a:t>
                      </a:r>
                    </a:p>
                  </a:txBody>
                  <a:tcPr marL="36000" marR="36000"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400" b="0" dirty="0">
                          <a:solidFill>
                            <a:schemeClr val="bg1"/>
                          </a:solidFill>
                          <a:latin typeface="+mj-lt"/>
                          <a:cs typeface="Segoe UI Semibold" panose="020B0702040204020203" pitchFamily="34" charset="0"/>
                        </a:rPr>
                        <a:t>Notes</a:t>
                      </a:r>
                    </a:p>
                  </a:txBody>
                  <a:tcPr marL="36000" marR="36000"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400" b="0" dirty="0">
                          <a:solidFill>
                            <a:schemeClr val="bg1"/>
                          </a:solidFill>
                          <a:latin typeface="+mj-lt"/>
                          <a:cs typeface="Segoe UI Semibold" panose="020B0702040204020203" pitchFamily="34" charset="0"/>
                        </a:rPr>
                        <a:t>Risks</a:t>
                      </a:r>
                    </a:p>
                  </a:txBody>
                  <a:tcPr marL="36000" marR="36000" marT="91440" marB="9144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012777360"/>
                  </a:ext>
                </a:extLst>
              </a:tr>
              <a:tr h="623873">
                <a:tc>
                  <a:txBody>
                    <a:bodyPr/>
                    <a:lstStyle/>
                    <a:p>
                      <a:pPr marL="285750" indent="-285750" algn="l" defTabSz="932742" rtl="0" eaLnBrk="1" latinLnBrk="0" hangingPunct="1">
                        <a:buFont typeface="Arial" panose="020B0604020202020204" pitchFamily="34" charset="0"/>
                        <a:buChar char="•"/>
                      </a:pPr>
                      <a:r>
                        <a:rPr lang="en-US" sz="1400" dirty="0"/>
                        <a:t>Drive adoption service for Microsoft Teams</a:t>
                      </a:r>
                    </a:p>
                    <a:p>
                      <a:pPr marL="285750" indent="-285750" algn="l" defTabSz="932742" rtl="0" eaLnBrk="1" latinLnBrk="0" hangingPunct="1">
                        <a:buFont typeface="Arial" panose="020B0604020202020204" pitchFamily="34" charset="0"/>
                        <a:buChar char="•"/>
                      </a:pPr>
                      <a:r>
                        <a:rPr lang="en-US" sz="1400" dirty="0"/>
                        <a:t>Deployment of some collaborative apps.</a:t>
                      </a:r>
                      <a:endParaRPr lang="en-US"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en-US" sz="1400" dirty="0"/>
                        <a:t>Partner</a:t>
                      </a: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de-AT" sz="1400" kern="1200" dirty="0">
                          <a:solidFill>
                            <a:schemeClr val="tx1"/>
                          </a:solidFill>
                          <a:latin typeface="+mj-lt"/>
                          <a:ea typeface="+mn-ea"/>
                          <a:cs typeface="Segoe UI" panose="020B0502040204020203" pitchFamily="34" charset="0"/>
                        </a:rPr>
                        <a:t>10/15/2023</a:t>
                      </a: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32742" rtl="0" eaLnBrk="1" latinLnBrk="0" hangingPunct="1">
                        <a:lnSpc>
                          <a:spcPct val="107000"/>
                        </a:lnSpc>
                        <a:spcBef>
                          <a:spcPts val="0"/>
                        </a:spcBef>
                        <a:spcAft>
                          <a:spcPts val="0"/>
                        </a:spcAft>
                        <a:buFontTx/>
                        <a:buChar char="-"/>
                      </a:pPr>
                      <a:r>
                        <a:rPr lang="en-US" sz="1400" dirty="0"/>
                        <a:t>Increase usage and create awareness of the functionalities in Microsoft Teams.</a:t>
                      </a:r>
                    </a:p>
                    <a:p>
                      <a:pPr marL="285750" marR="0" lvl="0" indent="-285750" algn="l" defTabSz="932742" rtl="0" eaLnBrk="1" latinLnBrk="0" hangingPunct="1">
                        <a:lnSpc>
                          <a:spcPct val="107000"/>
                        </a:lnSpc>
                        <a:spcBef>
                          <a:spcPts val="0"/>
                        </a:spcBef>
                        <a:spcAft>
                          <a:spcPts val="0"/>
                        </a:spcAft>
                        <a:buFontTx/>
                        <a:buChar char="-"/>
                      </a:pPr>
                      <a:r>
                        <a:rPr lang="en-US" sz="1400" dirty="0"/>
                        <a:t>Increase adoption of Microsoft Teams to help improve access to information and free up workers to focus on higher-value activities to foster greater innovation.</a:t>
                      </a:r>
                    </a:p>
                    <a:p>
                      <a:pPr marL="0" marR="0" lvl="0" indent="0" algn="l" defTabSz="932742" rtl="0" eaLnBrk="1" latinLnBrk="0" hangingPunct="1">
                        <a:lnSpc>
                          <a:spcPct val="107000"/>
                        </a:lnSpc>
                        <a:spcBef>
                          <a:spcPts val="0"/>
                        </a:spcBef>
                        <a:spcAft>
                          <a:spcPts val="0"/>
                        </a:spcAft>
                        <a:buFont typeface="Arial" panose="020B0604020202020204" pitchFamily="34" charset="0"/>
                        <a:buNone/>
                      </a:pP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en-US" sz="1400" kern="1200" dirty="0">
                          <a:solidFill>
                            <a:schemeClr val="tx1"/>
                          </a:solidFill>
                          <a:latin typeface="+mj-lt"/>
                          <a:ea typeface="+mn-ea"/>
                          <a:cs typeface="Segoe UI" panose="020B0502040204020203" pitchFamily="34" charset="0"/>
                        </a:rPr>
                        <a:t>None</a:t>
                      </a: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467313"/>
                  </a:ext>
                </a:extLst>
              </a:tr>
              <a:tr h="623873">
                <a:tc>
                  <a:txBody>
                    <a:bodyPr/>
                    <a:lstStyle/>
                    <a:p>
                      <a:pPr marL="0" algn="l" defTabSz="932742" rtl="0" eaLnBrk="1" latinLnBrk="0" hangingPunct="1"/>
                      <a:r>
                        <a:rPr lang="en-US" sz="1400" dirty="0"/>
                        <a:t>Deploy Microsoft Viva Connections </a:t>
                      </a:r>
                      <a:endParaRPr lang="en-US"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en-US" sz="1400" dirty="0"/>
                        <a:t>Partner</a:t>
                      </a: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r>
                        <a:rPr lang="de-AT" sz="1400" kern="1200" dirty="0">
                          <a:solidFill>
                            <a:schemeClr val="tx1"/>
                          </a:solidFill>
                          <a:latin typeface="+mn-lt"/>
                          <a:ea typeface="+mn-ea"/>
                          <a:cs typeface="Segoe UI" panose="020B0502040204020203" pitchFamily="34" charset="0"/>
                        </a:rPr>
                        <a:t>10/15/2023</a:t>
                      </a:r>
                    </a:p>
                    <a:p>
                      <a:pPr marL="0" marR="0" lvl="0" indent="0" algn="l" defTabSz="932742" rtl="0" eaLnBrk="1" latinLnBrk="0" hangingPunct="1">
                        <a:lnSpc>
                          <a:spcPct val="107000"/>
                        </a:lnSpc>
                        <a:spcBef>
                          <a:spcPts val="0"/>
                        </a:spcBef>
                        <a:spcAft>
                          <a:spcPts val="0"/>
                        </a:spcAft>
                        <a:buFont typeface="Arial" panose="020B0604020202020204" pitchFamily="34" charset="0"/>
                        <a:buNone/>
                      </a:pP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en-US" sz="1400" dirty="0"/>
                        <a:t>Assess company intranet portal and activate viva connections </a:t>
                      </a: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latinLnBrk="0" hangingPunct="1">
                        <a:lnSpc>
                          <a:spcPct val="107000"/>
                        </a:lnSpc>
                        <a:spcBef>
                          <a:spcPts val="0"/>
                        </a:spcBef>
                        <a:spcAft>
                          <a:spcPts val="0"/>
                        </a:spcAft>
                        <a:buFont typeface="Arial" panose="020B0604020202020204" pitchFamily="34" charset="0"/>
                        <a:buNone/>
                      </a:pPr>
                      <a:r>
                        <a:rPr lang="en-US" sz="1400" dirty="0"/>
                        <a:t>Global roll out slowdown due to delayed approvals</a:t>
                      </a:r>
                      <a:endParaRPr lang="de-AT" sz="1400" kern="1200" dirty="0">
                        <a:solidFill>
                          <a:schemeClr val="tx1"/>
                        </a:solidFill>
                        <a:latin typeface="+mj-lt"/>
                        <a:ea typeface="+mn-ea"/>
                        <a:cs typeface="Segoe UI" panose="020B0502040204020203" pitchFamily="34" charset="0"/>
                      </a:endParaRPr>
                    </a:p>
                  </a:txBody>
                  <a:tcPr marL="36000" marR="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95030"/>
                  </a:ext>
                </a:extLst>
              </a:tr>
            </a:tbl>
          </a:graphicData>
        </a:graphic>
      </p:graphicFrame>
      <p:sp>
        <p:nvSpPr>
          <p:cNvPr id="5" name="TextBox 4">
            <a:extLst>
              <a:ext uri="{FF2B5EF4-FFF2-40B4-BE49-F238E27FC236}">
                <a16:creationId xmlns:a16="http://schemas.microsoft.com/office/drawing/2014/main" id="{09771796-64A7-4414-A22C-3C565CD2922C}"/>
              </a:ext>
            </a:extLst>
          </p:cNvPr>
          <p:cNvSpPr txBox="1"/>
          <p:nvPr/>
        </p:nvSpPr>
        <p:spPr>
          <a:xfrm>
            <a:off x="9382038" y="6477743"/>
            <a:ext cx="2627368" cy="307777"/>
          </a:xfrm>
          <a:prstGeom prst="rect">
            <a:avLst/>
          </a:prstGeom>
          <a:noFill/>
        </p:spPr>
        <p:txBody>
          <a:bodyPr wrap="square" lIns="0" tIns="0" rIns="0" bIns="0" rtlCol="0">
            <a:spAutoFit/>
          </a:bodyPr>
          <a:lstStyle/>
          <a:p>
            <a:pPr algn="l"/>
            <a:r>
              <a:rPr lang="en-US" sz="2000" dirty="0">
                <a:solidFill>
                  <a:schemeClr val="accent1"/>
                </a:solidFill>
              </a:rPr>
              <a:t>*</a:t>
            </a:r>
            <a:r>
              <a:rPr lang="en-US" sz="1000" dirty="0"/>
              <a:t>Remove existing examples from next steps.</a:t>
            </a:r>
          </a:p>
        </p:txBody>
      </p:sp>
      <p:sp>
        <p:nvSpPr>
          <p:cNvPr id="9" name="TextBox 8">
            <a:extLst>
              <a:ext uri="{FF2B5EF4-FFF2-40B4-BE49-F238E27FC236}">
                <a16:creationId xmlns:a16="http://schemas.microsoft.com/office/drawing/2014/main" id="{E5EC9E19-2807-8636-A1C6-A94F4CD5FC6A}"/>
              </a:ext>
            </a:extLst>
          </p:cNvPr>
          <p:cNvSpPr txBox="1"/>
          <p:nvPr/>
        </p:nvSpPr>
        <p:spPr>
          <a:xfrm>
            <a:off x="6397648" y="6400799"/>
            <a:ext cx="5211740" cy="153888"/>
          </a:xfrm>
          <a:prstGeom prst="rect">
            <a:avLst/>
          </a:prstGeom>
          <a:noFill/>
        </p:spPr>
        <p:txBody>
          <a:bodyPr wrap="square" lIns="0" tIns="0" rIns="0" bIns="0" rtlCol="0" anchor="t">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Add or remove rows as needed.</a:t>
            </a:r>
          </a:p>
        </p:txBody>
      </p:sp>
      <p:grpSp>
        <p:nvGrpSpPr>
          <p:cNvPr id="10" name="Group 9">
            <a:extLst>
              <a:ext uri="{FF2B5EF4-FFF2-40B4-BE49-F238E27FC236}">
                <a16:creationId xmlns:a16="http://schemas.microsoft.com/office/drawing/2014/main" id="{921D5652-9039-3A20-C27E-AD62FE5551BC}"/>
              </a:ext>
              <a:ext uri="{C183D7F6-B498-43B3-948B-1728B52AA6E4}">
                <adec:decorative xmlns:adec="http://schemas.microsoft.com/office/drawing/2017/decorative" val="1"/>
              </a:ext>
            </a:extLst>
          </p:cNvPr>
          <p:cNvGrpSpPr/>
          <p:nvPr/>
        </p:nvGrpSpPr>
        <p:grpSpPr>
          <a:xfrm>
            <a:off x="10814385" y="499"/>
            <a:ext cx="1377616" cy="1219186"/>
            <a:chOff x="10404657" y="488"/>
            <a:chExt cx="1786476" cy="1955102"/>
          </a:xfrm>
          <a:solidFill>
            <a:schemeClr val="accent5"/>
          </a:solidFill>
        </p:grpSpPr>
        <p:sp>
          <p:nvSpPr>
            <p:cNvPr id="11" name="Diagonal Stripe 10">
              <a:extLst>
                <a:ext uri="{FF2B5EF4-FFF2-40B4-BE49-F238E27FC236}">
                  <a16:creationId xmlns:a16="http://schemas.microsoft.com/office/drawing/2014/main" id="{EF033BEB-B8B6-E57F-895E-5D3FCEDC90CB}"/>
                </a:ext>
              </a:extLst>
            </p:cNvPr>
            <p:cNvSpPr/>
            <p:nvPr/>
          </p:nvSpPr>
          <p:spPr bwMode="auto">
            <a:xfrm rot="5400000">
              <a:off x="10320344" y="84801"/>
              <a:ext cx="1955102" cy="1786476"/>
            </a:xfrm>
            <a:prstGeom prst="diagStrip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de-AT"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480F6FE6-C559-51A9-758F-2DA4631F2AFA}"/>
                </a:ext>
              </a:extLst>
            </p:cNvPr>
            <p:cNvSpPr txBox="1"/>
            <p:nvPr/>
          </p:nvSpPr>
          <p:spPr>
            <a:xfrm rot="2421255">
              <a:off x="10942965" y="505527"/>
              <a:ext cx="1098831" cy="435562"/>
            </a:xfrm>
            <a:prstGeom prst="rect">
              <a:avLst/>
            </a:prstGeom>
            <a:noFill/>
          </p:spPr>
          <p:txBody>
            <a:bodyPr wrap="none" lIns="0" tIns="0" rIns="0" bIns="0" rtlCol="0">
              <a:spAutoFit/>
            </a:bodyPr>
            <a:lstStyle>
              <a:defPPr>
                <a:defRPr lang="en-US"/>
              </a:defPPr>
              <a:lvl1pPr defTabSz="932509">
                <a:defRPr spc="-71">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rPr>
                <a:t>Required</a:t>
              </a:r>
              <a:endParaRPr kumimoji="0" lang="de-AT" sz="1765" b="0" i="0" u="none" strike="noStrike" kern="1200" cap="none" spc="-71"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067322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Enable Frontline - 2022">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odernWork - Hybrid Meetings Template (UPDATED).potx" id="{FADC258A-6556-483F-9447-B4D492D4BAAA}" vid="{E2DF3CE9-664E-4639-9AF0-51AF1B70484C}"/>
    </a:ext>
  </a:extLst>
</a:theme>
</file>

<file path=ppt/theme/theme2.xml><?xml version="1.0" encoding="utf-8"?>
<a:theme xmlns:a="http://schemas.openxmlformats.org/drawingml/2006/main" name="Enable Frontline - 2022">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odernWork - Hybrid Meetings Template (UPDATED).potx" id="{FADC258A-6556-483F-9447-B4D492D4BAAA}" vid="{E2DF3CE9-664E-4639-9AF0-51AF1B7048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c3186358-1d40-4d07-a51c-fc7f57eac3ac">
      <UserInfo>
        <DisplayName/>
        <AccountId xsi:nil="true"/>
        <AccountType/>
      </UserInfo>
    </SharedWithUsers>
    <MediaServiceDateTaken xmlns="6004cae4-eee9-418b-9208-f6942056d00a" xsi:nil="true"/>
    <MediaServiceAutoKeyPoints xmlns="6004cae4-eee9-418b-9208-f6942056d00a" xsi:nil="true"/>
    <MediaServiceKeyPoints xmlns="6004cae4-eee9-418b-9208-f6942056d00a" xsi:nil="true"/>
    <lcf76f155ced4ddcb4097134ff3c332f xmlns="6004cae4-eee9-418b-9208-f6942056d00a">
      <Terms xmlns="http://schemas.microsoft.com/office/infopath/2007/PartnerControls"/>
    </lcf76f155ced4ddcb4097134ff3c332f>
    <Category xmlns="6004cae4-eee9-418b-9208-f6942056d0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31CAB440C938458ECE75226290DBE8" ma:contentTypeVersion="21" ma:contentTypeDescription="Create a new document." ma:contentTypeScope="" ma:versionID="793865e92bbee499408a8ba96aed0413">
  <xsd:schema xmlns:xsd="http://www.w3.org/2001/XMLSchema" xmlns:xs="http://www.w3.org/2001/XMLSchema" xmlns:p="http://schemas.microsoft.com/office/2006/metadata/properties" xmlns:ns1="http://schemas.microsoft.com/sharepoint/v3" xmlns:ns2="6004cae4-eee9-418b-9208-f6942056d00a" xmlns:ns3="c3186358-1d40-4d07-a51c-fc7f57eac3ac" xmlns:ns4="230e9df3-be65-4c73-a93b-d1236ebd677e" targetNamespace="http://schemas.microsoft.com/office/2006/metadata/properties" ma:root="true" ma:fieldsID="72f253659a9477973f90084c70833318" ns1:_="" ns2:_="" ns3:_="" ns4:_="">
    <xsd:import namespace="http://schemas.microsoft.com/sharepoint/v3"/>
    <xsd:import namespace="6004cae4-eee9-418b-9208-f6942056d00a"/>
    <xsd:import namespace="c3186358-1d40-4d07-a51c-fc7f57eac3a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Category"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04cae4-eee9-418b-9208-f6942056d0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Category" ma:index="18" nillable="true" ma:displayName="Category" ma:format="Dropdown" ma:internalName="Category">
      <xsd:simpleType>
        <xsd:restriction base="dms:Text">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descrip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186358-1d40-4d07-a51c-fc7f57eac3a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b476a64b-e7d3-4122-81ce-7036208fb507}" ma:internalName="TaxCatchAll" ma:showField="CatchAllData" ma:web="c3186358-1d40-4d07-a51c-fc7f57eac3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ECFB9E-7C45-45D5-903C-61C6AB120563}">
  <ds:schemaRefs>
    <ds:schemaRef ds:uri="http://www.w3.org/XML/1998/namespace"/>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debb5864-8a30-424d-86a9-594811468b06"/>
    <ds:schemaRef ds:uri="http://schemas.openxmlformats.org/package/2006/metadata/core-properties"/>
    <ds:schemaRef ds:uri="230e9df3-be65-4c73-a93b-d1236ebd677e"/>
    <ds:schemaRef ds:uri="71f1f120-f20f-4439-80f5-0c00e87e45e5"/>
    <ds:schemaRef ds:uri="http://schemas.microsoft.com/sharepoint/v3"/>
    <ds:schemaRef ds:uri="http://purl.org/dc/terms/"/>
    <ds:schemaRef ds:uri="c3186358-1d40-4d07-a51c-fc7f57eac3ac"/>
    <ds:schemaRef ds:uri="6004cae4-eee9-418b-9208-f6942056d00a"/>
  </ds:schemaRefs>
</ds:datastoreItem>
</file>

<file path=customXml/itemProps2.xml><?xml version="1.0" encoding="utf-8"?>
<ds:datastoreItem xmlns:ds="http://schemas.openxmlformats.org/officeDocument/2006/customXml" ds:itemID="{1B70E891-F211-4589-87F9-7247DF7D7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04cae4-eee9-418b-9208-f6942056d00a"/>
    <ds:schemaRef ds:uri="c3186358-1d40-4d07-a51c-fc7f57eac3a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915D7-9CFE-46AA-AC32-88B2D505F82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 id="{f61499e1-1960-4be7-a1a2-1c9762dbe506}" enabled="1" method="Privileged" siteId="{47a5a918-b4ec-470f-86ca-c67e821ce45b}" contentBits="2" removed="0"/>
</clbl:labelList>
</file>

<file path=docProps/app.xml><?xml version="1.0" encoding="utf-8"?>
<Properties xmlns="http://schemas.openxmlformats.org/officeDocument/2006/extended-properties" xmlns:vt="http://schemas.openxmlformats.org/officeDocument/2006/docPropsVTypes">
  <TotalTime>3876</TotalTime>
  <Words>1163</Words>
  <Application>Microsoft Office PowerPoint</Application>
  <PresentationFormat>Widescreen</PresentationFormat>
  <Paragraphs>177</Paragraphs>
  <Slides>10</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Consolas</vt:lpstr>
      <vt:lpstr>Segoe UI</vt:lpstr>
      <vt:lpstr>Segoe UI Semibold</vt:lpstr>
      <vt:lpstr>Wingdings</vt:lpstr>
      <vt:lpstr>1_Enable Frontline - 2022</vt:lpstr>
      <vt:lpstr>Enable Frontline - 2022</vt:lpstr>
      <vt:lpstr>Enable Frontline Workshop</vt:lpstr>
      <vt:lpstr>POE submission cheat sheet</vt:lpstr>
      <vt:lpstr>Agenda</vt:lpstr>
      <vt:lpstr>Thank you for participating!</vt:lpstr>
      <vt:lpstr>Select the modules discussed during the workshop: </vt:lpstr>
      <vt:lpstr>Pre-engagement questionnaire responses</vt:lpstr>
      <vt:lpstr>Summarize customer challenges surfaced by BDMs  and map them to frontline personas</vt:lpstr>
      <vt:lpstr>Summary of scenarios  </vt:lpstr>
      <vt:lpstr>Next steps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Olga Gordon</dc:creator>
  <cp:lastModifiedBy>Matthew</cp:lastModifiedBy>
  <cp:revision>63</cp:revision>
  <dcterms:created xsi:type="dcterms:W3CDTF">2020-04-23T18:38:14Z</dcterms:created>
  <dcterms:modified xsi:type="dcterms:W3CDTF">2023-07-25T14:37:12Z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ogordon@microsoft.com</vt:lpwstr>
  </property>
  <property fmtid="{D5CDD505-2E9C-101B-9397-08002B2CF9AE}" pid="5" name="MSIP_Label_f42aa342-8706-4288-bd11-ebb85995028c_SetDate">
    <vt:lpwstr>2020-04-23T18:39:21.1081132Z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72c7ec5f-bc91-4a19-9e36-478820f67c57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0x010100B031CAB440C938458ECE75226290DBE8</vt:lpwstr>
  </property>
  <property fmtid="{D5CDD505-2E9C-101B-9397-08002B2CF9AE}" pid="12" name="Order">
    <vt:r8>2000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_ExtendedDescription">
    <vt:lpwstr/>
  </property>
  <property fmtid="{D5CDD505-2E9C-101B-9397-08002B2CF9AE}" pid="18" name="MediaServiceImageTags">
    <vt:lpwstr/>
  </property>
  <property fmtid="{D5CDD505-2E9C-101B-9397-08002B2CF9AE}" pid="19" name="_dlc_DocIdItemGuid">
    <vt:lpwstr>6fb991df-2156-48b3-85b4-d21507a63a25</vt:lpwstr>
  </property>
  <property fmtid="{D5CDD505-2E9C-101B-9397-08002B2CF9AE}" pid="20" name="ClassificationContentMarkingFooterLocations">
    <vt:lpwstr>1_Enable Frontline - 2022:8\Enable Frontline - 2022:8</vt:lpwstr>
  </property>
  <property fmtid="{D5CDD505-2E9C-101B-9397-08002B2CF9AE}" pid="21" name="ClassificationContentMarkingFooterText">
    <vt:lpwstr>GENERAL</vt:lpwstr>
  </property>
</Properties>
</file>